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 id="2147483679" r:id="rId5"/>
  </p:sldMasterIdLst>
  <p:notesMasterIdLst>
    <p:notesMasterId r:id="rId25"/>
  </p:notesMasterIdLst>
  <p:sldIdLst>
    <p:sldId id="256" r:id="rId6"/>
    <p:sldId id="257" r:id="rId7"/>
    <p:sldId id="258" r:id="rId8"/>
    <p:sldId id="259" r:id="rId9"/>
    <p:sldId id="260" r:id="rId10"/>
    <p:sldId id="274" r:id="rId11"/>
    <p:sldId id="261" r:id="rId12"/>
    <p:sldId id="262" r:id="rId13"/>
    <p:sldId id="272" r:id="rId14"/>
    <p:sldId id="263" r:id="rId15"/>
    <p:sldId id="273" r:id="rId16"/>
    <p:sldId id="264" r:id="rId17"/>
    <p:sldId id="265" r:id="rId18"/>
    <p:sldId id="266" r:id="rId19"/>
    <p:sldId id="267" r:id="rId20"/>
    <p:sldId id="268" r:id="rId21"/>
    <p:sldId id="269" r:id="rId22"/>
    <p:sldId id="270" r:id="rId23"/>
    <p:sldId id="27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JetBrains Mono" panose="02000009000000000000" pitchFamily="49" charset="0"/>
      <p:regular r:id="rId30"/>
      <p:bold r:id="rId31"/>
      <p:italic r:id="rId32"/>
      <p:boldItalic r:id="rId33"/>
    </p:embeddedFont>
    <p:embeddedFont>
      <p:font typeface="Proxima Nova" panose="02000506030000020004" pitchFamily="2" charset="0"/>
      <p:regular r:id="rId34"/>
      <p:bold r:id="rId35"/>
      <p:italic r:id="rId36"/>
      <p:boldItalic r:id="rId37"/>
    </p:embeddedFont>
    <p:embeddedFont>
      <p:font typeface="Roboto Condensed Light" panose="020F0302020204030204" pitchFamily="34" charset="0"/>
      <p:regular r:id="rId38"/>
      <p:italic r:id="rId39"/>
    </p:embeddedFont>
    <p:embeddedFont>
      <p:font typeface="Song Myung"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03a0770ce8_1_39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03a0770ce8_1_39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10391abdf0b_3_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0391abdf0b_3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10391abdf0b_3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10391abdf0b_3_1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10391abdf0b_3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fc021d7df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fc021d7df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10391abdf0b_3_1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10391abdf0b_3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323b989edb_0_18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323b989edb_0_18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0391abdf0b_3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0391abdf0b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0391abdf0b_3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391abdf0b_3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0391abdf0b_3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c021d7df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0391abdf0b_3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10391abdf0b_3_1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10391abdf0b_3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92"/>
        <p:cNvGrpSpPr/>
        <p:nvPr/>
      </p:nvGrpSpPr>
      <p:grpSpPr>
        <a:xfrm>
          <a:off x="0" y="0"/>
          <a:ext cx="0" cy="0"/>
          <a:chOff x="0" y="0"/>
          <a:chExt cx="0" cy="0"/>
        </a:xfrm>
      </p:grpSpPr>
      <p:pic>
        <p:nvPicPr>
          <p:cNvPr id="193" name="Google Shape;193;p14"/>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94" name="Google Shape;194;p14"/>
          <p:cNvPicPr preferRelativeResize="0"/>
          <p:nvPr/>
        </p:nvPicPr>
        <p:blipFill>
          <a:blip r:embed="rId2">
            <a:alphaModFix amt="25000"/>
          </a:blip>
          <a:stretch>
            <a:fillRect/>
          </a:stretch>
        </p:blipFill>
        <p:spPr>
          <a:xfrm>
            <a:off x="-77374" y="-115450"/>
            <a:ext cx="2501438" cy="2573000"/>
          </a:xfrm>
          <a:prstGeom prst="rect">
            <a:avLst/>
          </a:prstGeom>
          <a:noFill/>
          <a:ln>
            <a:noFill/>
          </a:ln>
        </p:spPr>
      </p:pic>
      <p:sp>
        <p:nvSpPr>
          <p:cNvPr id="195" name="Google Shape;195;p14"/>
          <p:cNvSpPr txBox="1">
            <a:spLocks noGrp="1"/>
          </p:cNvSpPr>
          <p:nvPr>
            <p:ph type="subTitle" idx="1"/>
          </p:nvPr>
        </p:nvSpPr>
        <p:spPr>
          <a:xfrm>
            <a:off x="1888350" y="1552775"/>
            <a:ext cx="5367300" cy="17274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sz="2600"/>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96" name="Google Shape;196;p14"/>
          <p:cNvSpPr txBox="1">
            <a:spLocks noGrp="1"/>
          </p:cNvSpPr>
          <p:nvPr>
            <p:ph type="subTitle" idx="2"/>
          </p:nvPr>
        </p:nvSpPr>
        <p:spPr>
          <a:xfrm>
            <a:off x="1888350" y="3392800"/>
            <a:ext cx="5367300" cy="3777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grpSp>
        <p:nvGrpSpPr>
          <p:cNvPr id="197" name="Google Shape;197;p14"/>
          <p:cNvGrpSpPr/>
          <p:nvPr/>
        </p:nvGrpSpPr>
        <p:grpSpPr>
          <a:xfrm>
            <a:off x="66976" y="49023"/>
            <a:ext cx="9010049" cy="5036577"/>
            <a:chOff x="66976" y="49023"/>
            <a:chExt cx="9010049" cy="5036577"/>
          </a:xfrm>
        </p:grpSpPr>
        <p:sp>
          <p:nvSpPr>
            <p:cNvPr id="198" name="Google Shape;198;p1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09" name="Google Shape;209;p15"/>
          <p:cNvSpPr txBox="1">
            <a:spLocks noGrp="1"/>
          </p:cNvSpPr>
          <p:nvPr>
            <p:ph type="subTitle" idx="1"/>
          </p:nvPr>
        </p:nvSpPr>
        <p:spPr>
          <a:xfrm>
            <a:off x="1303925" y="3778925"/>
            <a:ext cx="3047100" cy="58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210" name="Google Shape;210;p15"/>
          <p:cNvSpPr txBox="1">
            <a:spLocks noGrp="1"/>
          </p:cNvSpPr>
          <p:nvPr>
            <p:ph type="title" idx="2" hasCustomPrompt="1"/>
          </p:nvPr>
        </p:nvSpPr>
        <p:spPr>
          <a:xfrm>
            <a:off x="1303800" y="782575"/>
            <a:ext cx="3047100" cy="1482300"/>
          </a:xfrm>
          <a:prstGeom prst="rect">
            <a:avLst/>
          </a:prstGeom>
        </p:spPr>
        <p:txBody>
          <a:bodyPr spcFirstLastPara="1" wrap="square" lIns="0" tIns="0" rIns="0" bIns="0" anchor="b"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pic>
        <p:nvPicPr>
          <p:cNvPr id="211" name="Google Shape;211;p15"/>
          <p:cNvPicPr preferRelativeResize="0"/>
          <p:nvPr/>
        </p:nvPicPr>
        <p:blipFill>
          <a:blip r:embed="rId2">
            <a:alphaModFix amt="25000"/>
          </a:blip>
          <a:stretch>
            <a:fillRect/>
          </a:stretch>
        </p:blipFill>
        <p:spPr>
          <a:xfrm rot="10800000">
            <a:off x="-50230" y="-115450"/>
            <a:ext cx="2285552" cy="2326400"/>
          </a:xfrm>
          <a:prstGeom prst="rect">
            <a:avLst/>
          </a:prstGeom>
          <a:noFill/>
          <a:ln>
            <a:noFill/>
          </a:ln>
        </p:spPr>
      </p:pic>
      <p:pic>
        <p:nvPicPr>
          <p:cNvPr id="212" name="Google Shape;212;p15"/>
          <p:cNvPicPr preferRelativeResize="0"/>
          <p:nvPr/>
        </p:nvPicPr>
        <p:blipFill>
          <a:blip r:embed="rId3">
            <a:alphaModFix amt="25000"/>
          </a:blip>
          <a:stretch>
            <a:fillRect/>
          </a:stretch>
        </p:blipFill>
        <p:spPr>
          <a:xfrm rot="10800000">
            <a:off x="7023602" y="3220740"/>
            <a:ext cx="1997675" cy="2054820"/>
          </a:xfrm>
          <a:prstGeom prst="rect">
            <a:avLst/>
          </a:prstGeom>
          <a:noFill/>
          <a:ln>
            <a:noFill/>
          </a:ln>
        </p:spPr>
      </p:pic>
      <p:grpSp>
        <p:nvGrpSpPr>
          <p:cNvPr id="213" name="Google Shape;213;p15"/>
          <p:cNvGrpSpPr/>
          <p:nvPr/>
        </p:nvGrpSpPr>
        <p:grpSpPr>
          <a:xfrm>
            <a:off x="66976" y="49023"/>
            <a:ext cx="9010049" cy="5036577"/>
            <a:chOff x="66976" y="49023"/>
            <a:chExt cx="9010049" cy="5036577"/>
          </a:xfrm>
        </p:grpSpPr>
        <p:grpSp>
          <p:nvGrpSpPr>
            <p:cNvPr id="214" name="Google Shape;214;p15"/>
            <p:cNvGrpSpPr/>
            <p:nvPr/>
          </p:nvGrpSpPr>
          <p:grpSpPr>
            <a:xfrm>
              <a:off x="66976" y="49023"/>
              <a:ext cx="9010049" cy="5036577"/>
              <a:chOff x="66976" y="49023"/>
              <a:chExt cx="9010049" cy="5036577"/>
            </a:xfrm>
          </p:grpSpPr>
          <p:sp>
            <p:nvSpPr>
              <p:cNvPr id="215" name="Google Shape;215;p1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pic>
        <p:nvPicPr>
          <p:cNvPr id="225" name="Google Shape;225;p16"/>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26" name="Google Shape;226;p16"/>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27" name="Google Shape;227;p16"/>
          <p:cNvGrpSpPr/>
          <p:nvPr/>
        </p:nvGrpSpPr>
        <p:grpSpPr>
          <a:xfrm>
            <a:off x="66976" y="49023"/>
            <a:ext cx="9010049" cy="5036577"/>
            <a:chOff x="66976" y="49023"/>
            <a:chExt cx="9010049" cy="5036577"/>
          </a:xfrm>
        </p:grpSpPr>
        <p:grpSp>
          <p:nvGrpSpPr>
            <p:cNvPr id="228" name="Google Shape;228;p16"/>
            <p:cNvGrpSpPr/>
            <p:nvPr/>
          </p:nvGrpSpPr>
          <p:grpSpPr>
            <a:xfrm>
              <a:off x="66976" y="49023"/>
              <a:ext cx="9010049" cy="5036577"/>
              <a:chOff x="66976" y="49023"/>
              <a:chExt cx="9010049" cy="5036577"/>
            </a:xfrm>
          </p:grpSpPr>
          <p:sp>
            <p:nvSpPr>
              <p:cNvPr id="229" name="Google Shape;229;p1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1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9"/>
        <p:cNvGrpSpPr/>
        <p:nvPr/>
      </p:nvGrpSpPr>
      <p:grpSpPr>
        <a:xfrm>
          <a:off x="0" y="0"/>
          <a:ext cx="0" cy="0"/>
          <a:chOff x="0" y="0"/>
          <a:chExt cx="0" cy="0"/>
        </a:xfrm>
      </p:grpSpPr>
      <p:pic>
        <p:nvPicPr>
          <p:cNvPr id="240" name="Google Shape;240;p17"/>
          <p:cNvPicPr preferRelativeResize="0"/>
          <p:nvPr/>
        </p:nvPicPr>
        <p:blipFill>
          <a:blip r:embed="rId2">
            <a:alphaModFix amt="25000"/>
          </a:blip>
          <a:stretch>
            <a:fillRect/>
          </a:stretch>
        </p:blipFill>
        <p:spPr>
          <a:xfrm rot="10800000" flipH="1">
            <a:off x="5553138" y="-711329"/>
            <a:ext cx="2680274" cy="2756925"/>
          </a:xfrm>
          <a:prstGeom prst="rect">
            <a:avLst/>
          </a:prstGeom>
          <a:noFill/>
          <a:ln>
            <a:noFill/>
          </a:ln>
        </p:spPr>
      </p:pic>
      <p:pic>
        <p:nvPicPr>
          <p:cNvPr id="241" name="Google Shape;241;p17"/>
          <p:cNvPicPr preferRelativeResize="0"/>
          <p:nvPr/>
        </p:nvPicPr>
        <p:blipFill>
          <a:blip r:embed="rId2">
            <a:alphaModFix amt="25000"/>
          </a:blip>
          <a:stretch>
            <a:fillRect/>
          </a:stretch>
        </p:blipFill>
        <p:spPr>
          <a:xfrm>
            <a:off x="910588" y="3189150"/>
            <a:ext cx="2501438" cy="2573000"/>
          </a:xfrm>
          <a:prstGeom prst="rect">
            <a:avLst/>
          </a:prstGeom>
          <a:noFill/>
          <a:ln>
            <a:noFill/>
          </a:ln>
        </p:spPr>
      </p:pic>
      <p:grpSp>
        <p:nvGrpSpPr>
          <p:cNvPr id="242" name="Google Shape;242;p17"/>
          <p:cNvGrpSpPr/>
          <p:nvPr/>
        </p:nvGrpSpPr>
        <p:grpSpPr>
          <a:xfrm>
            <a:off x="66976" y="49023"/>
            <a:ext cx="9010049" cy="5036577"/>
            <a:chOff x="66976" y="49023"/>
            <a:chExt cx="9010049" cy="5036577"/>
          </a:xfrm>
        </p:grpSpPr>
        <p:grpSp>
          <p:nvGrpSpPr>
            <p:cNvPr id="243" name="Google Shape;243;p17"/>
            <p:cNvGrpSpPr/>
            <p:nvPr/>
          </p:nvGrpSpPr>
          <p:grpSpPr>
            <a:xfrm>
              <a:off x="66976" y="49023"/>
              <a:ext cx="9010049" cy="5036577"/>
              <a:chOff x="66976" y="49023"/>
              <a:chExt cx="9010049" cy="5036577"/>
            </a:xfrm>
          </p:grpSpPr>
          <p:sp>
            <p:nvSpPr>
              <p:cNvPr id="244" name="Google Shape;244;p1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254"/>
        <p:cNvGrpSpPr/>
        <p:nvPr/>
      </p:nvGrpSpPr>
      <p:grpSpPr>
        <a:xfrm>
          <a:off x="0" y="0"/>
          <a:ext cx="0" cy="0"/>
          <a:chOff x="0" y="0"/>
          <a:chExt cx="0" cy="0"/>
        </a:xfrm>
      </p:grpSpPr>
      <p:pic>
        <p:nvPicPr>
          <p:cNvPr id="255" name="Google Shape;255;p18"/>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56" name="Google Shape;256;p18"/>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57" name="Google Shape;257;p18"/>
          <p:cNvGrpSpPr/>
          <p:nvPr/>
        </p:nvGrpSpPr>
        <p:grpSpPr>
          <a:xfrm>
            <a:off x="66976" y="49023"/>
            <a:ext cx="9010049" cy="5036577"/>
            <a:chOff x="66976" y="49023"/>
            <a:chExt cx="9010049" cy="5036577"/>
          </a:xfrm>
        </p:grpSpPr>
        <p:grpSp>
          <p:nvGrpSpPr>
            <p:cNvPr id="258" name="Google Shape;258;p18"/>
            <p:cNvGrpSpPr/>
            <p:nvPr/>
          </p:nvGrpSpPr>
          <p:grpSpPr>
            <a:xfrm>
              <a:off x="66976" y="49023"/>
              <a:ext cx="9010049" cy="5036577"/>
              <a:chOff x="66976" y="49023"/>
              <a:chExt cx="9010049" cy="5036577"/>
            </a:xfrm>
          </p:grpSpPr>
          <p:sp>
            <p:nvSpPr>
              <p:cNvPr id="259" name="Google Shape;259;p1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18"/>
          <p:cNvSpPr txBox="1">
            <a:spLocks noGrp="1"/>
          </p:cNvSpPr>
          <p:nvPr>
            <p:ph type="title"/>
          </p:nvPr>
        </p:nvSpPr>
        <p:spPr>
          <a:xfrm>
            <a:off x="819225" y="1489088"/>
            <a:ext cx="3846600" cy="9120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269" name="Google Shape;269;p18"/>
          <p:cNvSpPr txBox="1">
            <a:spLocks noGrp="1"/>
          </p:cNvSpPr>
          <p:nvPr>
            <p:ph type="subTitle" idx="1"/>
          </p:nvPr>
        </p:nvSpPr>
        <p:spPr>
          <a:xfrm>
            <a:off x="825275" y="2711213"/>
            <a:ext cx="3840600" cy="9432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70"/>
        <p:cNvGrpSpPr/>
        <p:nvPr/>
      </p:nvGrpSpPr>
      <p:grpSpPr>
        <a:xfrm>
          <a:off x="0" y="0"/>
          <a:ext cx="0" cy="0"/>
          <a:chOff x="0" y="0"/>
          <a:chExt cx="0" cy="0"/>
        </a:xfrm>
      </p:grpSpPr>
      <p:pic>
        <p:nvPicPr>
          <p:cNvPr id="271" name="Google Shape;271;p19"/>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72" name="Google Shape;272;p19"/>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73" name="Google Shape;273;p19"/>
          <p:cNvGrpSpPr/>
          <p:nvPr/>
        </p:nvGrpSpPr>
        <p:grpSpPr>
          <a:xfrm>
            <a:off x="66976" y="49023"/>
            <a:ext cx="9010049" cy="5036577"/>
            <a:chOff x="66976" y="49023"/>
            <a:chExt cx="9010049" cy="5036577"/>
          </a:xfrm>
        </p:grpSpPr>
        <p:grpSp>
          <p:nvGrpSpPr>
            <p:cNvPr id="274" name="Google Shape;274;p19"/>
            <p:cNvGrpSpPr/>
            <p:nvPr/>
          </p:nvGrpSpPr>
          <p:grpSpPr>
            <a:xfrm>
              <a:off x="66976" y="49023"/>
              <a:ext cx="9010049" cy="5036577"/>
              <a:chOff x="66976" y="49023"/>
              <a:chExt cx="9010049" cy="5036577"/>
            </a:xfrm>
          </p:grpSpPr>
          <p:sp>
            <p:nvSpPr>
              <p:cNvPr id="275" name="Google Shape;275;p1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19"/>
          <p:cNvSpPr txBox="1">
            <a:spLocks noGrp="1"/>
          </p:cNvSpPr>
          <p:nvPr>
            <p:ph type="subTitle" idx="1"/>
          </p:nvPr>
        </p:nvSpPr>
        <p:spPr>
          <a:xfrm>
            <a:off x="1030850" y="2181300"/>
            <a:ext cx="3162000" cy="15069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3_1_1">
    <p:spTree>
      <p:nvGrpSpPr>
        <p:cNvPr id="1" name="Shape 286"/>
        <p:cNvGrpSpPr/>
        <p:nvPr/>
      </p:nvGrpSpPr>
      <p:grpSpPr>
        <a:xfrm>
          <a:off x="0" y="0"/>
          <a:ext cx="0" cy="0"/>
          <a:chOff x="0" y="0"/>
          <a:chExt cx="0" cy="0"/>
        </a:xfrm>
      </p:grpSpPr>
      <p:pic>
        <p:nvPicPr>
          <p:cNvPr id="287" name="Google Shape;287;p20"/>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288" name="Google Shape;288;p20"/>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289" name="Google Shape;289;p20"/>
          <p:cNvGrpSpPr/>
          <p:nvPr/>
        </p:nvGrpSpPr>
        <p:grpSpPr>
          <a:xfrm>
            <a:off x="66976" y="49023"/>
            <a:ext cx="9010049" cy="5036577"/>
            <a:chOff x="66976" y="49023"/>
            <a:chExt cx="9010049" cy="5036577"/>
          </a:xfrm>
        </p:grpSpPr>
        <p:grpSp>
          <p:nvGrpSpPr>
            <p:cNvPr id="290" name="Google Shape;290;p20"/>
            <p:cNvGrpSpPr/>
            <p:nvPr/>
          </p:nvGrpSpPr>
          <p:grpSpPr>
            <a:xfrm>
              <a:off x="66976" y="49023"/>
              <a:ext cx="9010049" cy="5036577"/>
              <a:chOff x="66976" y="49023"/>
              <a:chExt cx="9010049" cy="5036577"/>
            </a:xfrm>
          </p:grpSpPr>
          <p:sp>
            <p:nvSpPr>
              <p:cNvPr id="291" name="Google Shape;291;p20"/>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20"/>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2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20"/>
          <p:cNvSpPr txBox="1">
            <a:spLocks noGrp="1"/>
          </p:cNvSpPr>
          <p:nvPr>
            <p:ph type="subTitle" idx="1"/>
          </p:nvPr>
        </p:nvSpPr>
        <p:spPr>
          <a:xfrm>
            <a:off x="5262000" y="2181300"/>
            <a:ext cx="3162000" cy="15069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2_5">
    <p:spTree>
      <p:nvGrpSpPr>
        <p:cNvPr id="1" name="Shape 302"/>
        <p:cNvGrpSpPr/>
        <p:nvPr/>
      </p:nvGrpSpPr>
      <p:grpSpPr>
        <a:xfrm>
          <a:off x="0" y="0"/>
          <a:ext cx="0" cy="0"/>
          <a:chOff x="0" y="0"/>
          <a:chExt cx="0" cy="0"/>
        </a:xfrm>
      </p:grpSpPr>
      <p:pic>
        <p:nvPicPr>
          <p:cNvPr id="303" name="Google Shape;303;p21"/>
          <p:cNvPicPr preferRelativeResize="0"/>
          <p:nvPr/>
        </p:nvPicPr>
        <p:blipFill>
          <a:blip r:embed="rId2">
            <a:alphaModFix amt="25000"/>
          </a:blip>
          <a:stretch>
            <a:fillRect/>
          </a:stretch>
        </p:blipFill>
        <p:spPr>
          <a:xfrm rot="10800000" flipH="1">
            <a:off x="5671352" y="-645878"/>
            <a:ext cx="2680274" cy="2756925"/>
          </a:xfrm>
          <a:prstGeom prst="rect">
            <a:avLst/>
          </a:prstGeom>
          <a:noFill/>
          <a:ln>
            <a:noFill/>
          </a:ln>
        </p:spPr>
      </p:pic>
      <p:pic>
        <p:nvPicPr>
          <p:cNvPr id="304" name="Google Shape;304;p21"/>
          <p:cNvPicPr preferRelativeResize="0"/>
          <p:nvPr/>
        </p:nvPicPr>
        <p:blipFill>
          <a:blip r:embed="rId2">
            <a:alphaModFix amt="25000"/>
          </a:blip>
          <a:stretch>
            <a:fillRect/>
          </a:stretch>
        </p:blipFill>
        <p:spPr>
          <a:xfrm>
            <a:off x="1191526" y="3288526"/>
            <a:ext cx="2501438" cy="2573000"/>
          </a:xfrm>
          <a:prstGeom prst="rect">
            <a:avLst/>
          </a:prstGeom>
          <a:noFill/>
          <a:ln>
            <a:noFill/>
          </a:ln>
        </p:spPr>
      </p:pic>
      <p:grpSp>
        <p:nvGrpSpPr>
          <p:cNvPr id="305" name="Google Shape;305;p21"/>
          <p:cNvGrpSpPr/>
          <p:nvPr/>
        </p:nvGrpSpPr>
        <p:grpSpPr>
          <a:xfrm>
            <a:off x="66976" y="49023"/>
            <a:ext cx="9010049" cy="5036577"/>
            <a:chOff x="66976" y="49023"/>
            <a:chExt cx="9010049" cy="5036577"/>
          </a:xfrm>
        </p:grpSpPr>
        <p:grpSp>
          <p:nvGrpSpPr>
            <p:cNvPr id="306" name="Google Shape;306;p21"/>
            <p:cNvGrpSpPr/>
            <p:nvPr/>
          </p:nvGrpSpPr>
          <p:grpSpPr>
            <a:xfrm>
              <a:off x="66976" y="49023"/>
              <a:ext cx="9010049" cy="5036577"/>
              <a:chOff x="66976" y="49023"/>
              <a:chExt cx="9010049" cy="5036577"/>
            </a:xfrm>
          </p:grpSpPr>
          <p:sp>
            <p:nvSpPr>
              <p:cNvPr id="307" name="Google Shape;307;p21"/>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1"/>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21"/>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7" name="Google Shape;317;p21"/>
          <p:cNvSpPr txBox="1">
            <a:spLocks noGrp="1"/>
          </p:cNvSpPr>
          <p:nvPr>
            <p:ph type="subTitle" idx="1"/>
          </p:nvPr>
        </p:nvSpPr>
        <p:spPr>
          <a:xfrm>
            <a:off x="1332238" y="3050500"/>
            <a:ext cx="28377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18" name="Google Shape;318;p21"/>
          <p:cNvSpPr txBox="1">
            <a:spLocks noGrp="1"/>
          </p:cNvSpPr>
          <p:nvPr>
            <p:ph type="subTitle" idx="2"/>
          </p:nvPr>
        </p:nvSpPr>
        <p:spPr>
          <a:xfrm>
            <a:off x="1332238" y="3587400"/>
            <a:ext cx="28377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19" name="Google Shape;319;p21"/>
          <p:cNvSpPr txBox="1">
            <a:spLocks noGrp="1"/>
          </p:cNvSpPr>
          <p:nvPr>
            <p:ph type="subTitle" idx="3"/>
          </p:nvPr>
        </p:nvSpPr>
        <p:spPr>
          <a:xfrm>
            <a:off x="4974063" y="3050500"/>
            <a:ext cx="28377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20" name="Google Shape;320;p21"/>
          <p:cNvSpPr txBox="1">
            <a:spLocks noGrp="1"/>
          </p:cNvSpPr>
          <p:nvPr>
            <p:ph type="subTitle" idx="4"/>
          </p:nvPr>
        </p:nvSpPr>
        <p:spPr>
          <a:xfrm>
            <a:off x="4974063" y="3587400"/>
            <a:ext cx="28377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
    <p:spTree>
      <p:nvGrpSpPr>
        <p:cNvPr id="1" name="Shape 389"/>
        <p:cNvGrpSpPr/>
        <p:nvPr/>
      </p:nvGrpSpPr>
      <p:grpSpPr>
        <a:xfrm>
          <a:off x="0" y="0"/>
          <a:ext cx="0" cy="0"/>
          <a:chOff x="0" y="0"/>
          <a:chExt cx="0" cy="0"/>
        </a:xfrm>
      </p:grpSpPr>
      <p:pic>
        <p:nvPicPr>
          <p:cNvPr id="390" name="Google Shape;390;p25"/>
          <p:cNvPicPr preferRelativeResize="0"/>
          <p:nvPr/>
        </p:nvPicPr>
        <p:blipFill>
          <a:blip r:embed="rId2">
            <a:alphaModFix amt="25000"/>
          </a:blip>
          <a:stretch>
            <a:fillRect/>
          </a:stretch>
        </p:blipFill>
        <p:spPr>
          <a:xfrm>
            <a:off x="6396574" y="2784850"/>
            <a:ext cx="2929502" cy="2981852"/>
          </a:xfrm>
          <a:prstGeom prst="rect">
            <a:avLst/>
          </a:prstGeom>
          <a:noFill/>
          <a:ln>
            <a:noFill/>
          </a:ln>
        </p:spPr>
      </p:pic>
      <p:pic>
        <p:nvPicPr>
          <p:cNvPr id="391" name="Google Shape;391;p25"/>
          <p:cNvPicPr preferRelativeResize="0"/>
          <p:nvPr/>
        </p:nvPicPr>
        <p:blipFill>
          <a:blip r:embed="rId3">
            <a:alphaModFix amt="25000"/>
          </a:blip>
          <a:stretch>
            <a:fillRect/>
          </a:stretch>
        </p:blipFill>
        <p:spPr>
          <a:xfrm>
            <a:off x="-700533" y="1923552"/>
            <a:ext cx="2841097" cy="2922373"/>
          </a:xfrm>
          <a:prstGeom prst="rect">
            <a:avLst/>
          </a:prstGeom>
          <a:noFill/>
          <a:ln>
            <a:noFill/>
          </a:ln>
        </p:spPr>
      </p:pic>
      <p:grpSp>
        <p:nvGrpSpPr>
          <p:cNvPr id="392" name="Google Shape;392;p25"/>
          <p:cNvGrpSpPr/>
          <p:nvPr/>
        </p:nvGrpSpPr>
        <p:grpSpPr>
          <a:xfrm>
            <a:off x="66976" y="49023"/>
            <a:ext cx="9010049" cy="5036577"/>
            <a:chOff x="66976" y="49023"/>
            <a:chExt cx="9010049" cy="5036577"/>
          </a:xfrm>
        </p:grpSpPr>
        <p:sp>
          <p:nvSpPr>
            <p:cNvPr id="393" name="Google Shape;393;p2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3" name="Google Shape;403;p25"/>
          <p:cNvSpPr txBox="1">
            <a:spLocks noGrp="1"/>
          </p:cNvSpPr>
          <p:nvPr>
            <p:ph type="subTitle" idx="1"/>
          </p:nvPr>
        </p:nvSpPr>
        <p:spPr>
          <a:xfrm>
            <a:off x="813547" y="16062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4" name="Google Shape;404;p25"/>
          <p:cNvSpPr txBox="1">
            <a:spLocks noGrp="1"/>
          </p:cNvSpPr>
          <p:nvPr>
            <p:ph type="subTitle" idx="2"/>
          </p:nvPr>
        </p:nvSpPr>
        <p:spPr>
          <a:xfrm>
            <a:off x="2346672" y="144297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5" name="Google Shape;405;p25"/>
          <p:cNvSpPr txBox="1">
            <a:spLocks noGrp="1"/>
          </p:cNvSpPr>
          <p:nvPr>
            <p:ph type="subTitle" idx="3"/>
          </p:nvPr>
        </p:nvSpPr>
        <p:spPr>
          <a:xfrm>
            <a:off x="813547" y="26376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6" name="Google Shape;406;p25"/>
          <p:cNvSpPr txBox="1">
            <a:spLocks noGrp="1"/>
          </p:cNvSpPr>
          <p:nvPr>
            <p:ph type="subTitle" idx="4"/>
          </p:nvPr>
        </p:nvSpPr>
        <p:spPr>
          <a:xfrm>
            <a:off x="2346672" y="2474400"/>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7" name="Google Shape;407;p25"/>
          <p:cNvSpPr txBox="1">
            <a:spLocks noGrp="1"/>
          </p:cNvSpPr>
          <p:nvPr>
            <p:ph type="subTitle" idx="5"/>
          </p:nvPr>
        </p:nvSpPr>
        <p:spPr>
          <a:xfrm>
            <a:off x="813547" y="366907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8" name="Google Shape;408;p25"/>
          <p:cNvSpPr txBox="1">
            <a:spLocks noGrp="1"/>
          </p:cNvSpPr>
          <p:nvPr>
            <p:ph type="subTitle" idx="6"/>
          </p:nvPr>
        </p:nvSpPr>
        <p:spPr>
          <a:xfrm>
            <a:off x="2346672" y="350582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9" name="Google Shape;409;p25"/>
          <p:cNvSpPr txBox="1">
            <a:spLocks noGrp="1"/>
          </p:cNvSpPr>
          <p:nvPr>
            <p:ph type="subTitle" idx="7"/>
          </p:nvPr>
        </p:nvSpPr>
        <p:spPr>
          <a:xfrm>
            <a:off x="4893293" y="16062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0" name="Google Shape;410;p25"/>
          <p:cNvSpPr txBox="1">
            <a:spLocks noGrp="1"/>
          </p:cNvSpPr>
          <p:nvPr>
            <p:ph type="subTitle" idx="8"/>
          </p:nvPr>
        </p:nvSpPr>
        <p:spPr>
          <a:xfrm>
            <a:off x="6426297" y="144297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1" name="Google Shape;411;p25"/>
          <p:cNvSpPr txBox="1">
            <a:spLocks noGrp="1"/>
          </p:cNvSpPr>
          <p:nvPr>
            <p:ph type="subTitle" idx="9"/>
          </p:nvPr>
        </p:nvSpPr>
        <p:spPr>
          <a:xfrm>
            <a:off x="4893293" y="26376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2" name="Google Shape;412;p25"/>
          <p:cNvSpPr txBox="1">
            <a:spLocks noGrp="1"/>
          </p:cNvSpPr>
          <p:nvPr>
            <p:ph type="subTitle" idx="13"/>
          </p:nvPr>
        </p:nvSpPr>
        <p:spPr>
          <a:xfrm>
            <a:off x="6426297" y="2474400"/>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3" name="Google Shape;413;p25"/>
          <p:cNvSpPr txBox="1">
            <a:spLocks noGrp="1"/>
          </p:cNvSpPr>
          <p:nvPr>
            <p:ph type="subTitle" idx="14"/>
          </p:nvPr>
        </p:nvSpPr>
        <p:spPr>
          <a:xfrm>
            <a:off x="4893293" y="366907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4" name="Google Shape;414;p25"/>
          <p:cNvSpPr txBox="1">
            <a:spLocks noGrp="1"/>
          </p:cNvSpPr>
          <p:nvPr>
            <p:ph type="subTitle" idx="15"/>
          </p:nvPr>
        </p:nvSpPr>
        <p:spPr>
          <a:xfrm>
            <a:off x="6426297" y="350582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2_4">
    <p:spTree>
      <p:nvGrpSpPr>
        <p:cNvPr id="1" name="Shape 415"/>
        <p:cNvGrpSpPr/>
        <p:nvPr/>
      </p:nvGrpSpPr>
      <p:grpSpPr>
        <a:xfrm>
          <a:off x="0" y="0"/>
          <a:ext cx="0" cy="0"/>
          <a:chOff x="0" y="0"/>
          <a:chExt cx="0" cy="0"/>
        </a:xfrm>
      </p:grpSpPr>
      <p:pic>
        <p:nvPicPr>
          <p:cNvPr id="416" name="Google Shape;416;p26"/>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417" name="Google Shape;417;p26"/>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418" name="Google Shape;418;p26"/>
          <p:cNvGrpSpPr/>
          <p:nvPr/>
        </p:nvGrpSpPr>
        <p:grpSpPr>
          <a:xfrm>
            <a:off x="66976" y="49023"/>
            <a:ext cx="9010049" cy="5036577"/>
            <a:chOff x="66976" y="49023"/>
            <a:chExt cx="9010049" cy="5036577"/>
          </a:xfrm>
        </p:grpSpPr>
        <p:grpSp>
          <p:nvGrpSpPr>
            <p:cNvPr id="419" name="Google Shape;419;p26"/>
            <p:cNvGrpSpPr/>
            <p:nvPr/>
          </p:nvGrpSpPr>
          <p:grpSpPr>
            <a:xfrm>
              <a:off x="66976" y="49023"/>
              <a:ext cx="9010049" cy="5036577"/>
              <a:chOff x="66976" y="49023"/>
              <a:chExt cx="9010049" cy="5036577"/>
            </a:xfrm>
          </p:grpSpPr>
          <p:sp>
            <p:nvSpPr>
              <p:cNvPr id="420" name="Google Shape;420;p2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2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2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0" name="Google Shape;430;p26"/>
          <p:cNvSpPr txBox="1">
            <a:spLocks noGrp="1"/>
          </p:cNvSpPr>
          <p:nvPr>
            <p:ph type="subTitle" idx="1"/>
          </p:nvPr>
        </p:nvSpPr>
        <p:spPr>
          <a:xfrm>
            <a:off x="801598"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1" name="Google Shape;431;p26"/>
          <p:cNvSpPr txBox="1">
            <a:spLocks noGrp="1"/>
          </p:cNvSpPr>
          <p:nvPr>
            <p:ph type="subTitle" idx="2"/>
          </p:nvPr>
        </p:nvSpPr>
        <p:spPr>
          <a:xfrm>
            <a:off x="829948"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2" name="Google Shape;432;p26"/>
          <p:cNvSpPr txBox="1">
            <a:spLocks noGrp="1"/>
          </p:cNvSpPr>
          <p:nvPr>
            <p:ph type="subTitle" idx="3"/>
          </p:nvPr>
        </p:nvSpPr>
        <p:spPr>
          <a:xfrm>
            <a:off x="3444300"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3" name="Google Shape;433;p26"/>
          <p:cNvSpPr txBox="1">
            <a:spLocks noGrp="1"/>
          </p:cNvSpPr>
          <p:nvPr>
            <p:ph type="subTitle" idx="4"/>
          </p:nvPr>
        </p:nvSpPr>
        <p:spPr>
          <a:xfrm>
            <a:off x="3472650"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4" name="Google Shape;434;p26"/>
          <p:cNvSpPr txBox="1">
            <a:spLocks noGrp="1"/>
          </p:cNvSpPr>
          <p:nvPr>
            <p:ph type="subTitle" idx="5"/>
          </p:nvPr>
        </p:nvSpPr>
        <p:spPr>
          <a:xfrm>
            <a:off x="6087002"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5" name="Google Shape;435;p26"/>
          <p:cNvSpPr txBox="1">
            <a:spLocks noGrp="1"/>
          </p:cNvSpPr>
          <p:nvPr>
            <p:ph type="subTitle" idx="6"/>
          </p:nvPr>
        </p:nvSpPr>
        <p:spPr>
          <a:xfrm>
            <a:off x="6115352"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6" name="Google Shape;436;p26"/>
          <p:cNvSpPr txBox="1">
            <a:spLocks noGrp="1"/>
          </p:cNvSpPr>
          <p:nvPr>
            <p:ph type="title" idx="7" hasCustomPrompt="1"/>
          </p:nvPr>
        </p:nvSpPr>
        <p:spPr>
          <a:xfrm>
            <a:off x="678598"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7" name="Google Shape;437;p26"/>
          <p:cNvSpPr txBox="1">
            <a:spLocks noGrp="1"/>
          </p:cNvSpPr>
          <p:nvPr>
            <p:ph type="title" idx="8" hasCustomPrompt="1"/>
          </p:nvPr>
        </p:nvSpPr>
        <p:spPr>
          <a:xfrm>
            <a:off x="3321300"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8" name="Google Shape;438;p26"/>
          <p:cNvSpPr txBox="1">
            <a:spLocks noGrp="1"/>
          </p:cNvSpPr>
          <p:nvPr>
            <p:ph type="title" idx="9" hasCustomPrompt="1"/>
          </p:nvPr>
        </p:nvSpPr>
        <p:spPr>
          <a:xfrm>
            <a:off x="5964002"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439"/>
        <p:cNvGrpSpPr/>
        <p:nvPr/>
      </p:nvGrpSpPr>
      <p:grpSpPr>
        <a:xfrm>
          <a:off x="0" y="0"/>
          <a:ext cx="0" cy="0"/>
          <a:chOff x="0" y="0"/>
          <a:chExt cx="0" cy="0"/>
        </a:xfrm>
      </p:grpSpPr>
      <p:pic>
        <p:nvPicPr>
          <p:cNvPr id="440" name="Google Shape;440;p27"/>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441" name="Google Shape;441;p27"/>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442" name="Google Shape;442;p2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txBox="1">
            <a:spLocks noGrp="1"/>
          </p:cNvSpPr>
          <p:nvPr>
            <p:ph type="ctrTitle"/>
          </p:nvPr>
        </p:nvSpPr>
        <p:spPr>
          <a:xfrm>
            <a:off x="717723" y="1148975"/>
            <a:ext cx="3772200" cy="792600"/>
          </a:xfrm>
          <a:prstGeom prst="rect">
            <a:avLst/>
          </a:prstGeom>
        </p:spPr>
        <p:txBody>
          <a:bodyPr spcFirstLastPara="1" wrap="square" lIns="0" tIns="0" rIns="0" bIns="0" anchor="t" anchorCtr="0">
            <a:noAutofit/>
          </a:bodyPr>
          <a:lstStyle>
            <a:lvl1pPr lvl="0" algn="ctr" rtl="0">
              <a:spcBef>
                <a:spcPts val="0"/>
              </a:spcBef>
              <a:spcAft>
                <a:spcPts val="0"/>
              </a:spcAft>
              <a:buSzPts val="5200"/>
              <a:buFont typeface="Song Myung"/>
              <a:buNone/>
              <a:defRPr sz="5400">
                <a:latin typeface="Song Myung"/>
                <a:ea typeface="Song Myung"/>
                <a:cs typeface="Song Myung"/>
                <a:sym typeface="Song Myung"/>
              </a:defRPr>
            </a:lvl1pPr>
            <a:lvl2pPr lvl="1" algn="ctr" rtl="0">
              <a:spcBef>
                <a:spcPts val="0"/>
              </a:spcBef>
              <a:spcAft>
                <a:spcPts val="0"/>
              </a:spcAft>
              <a:buSzPts val="5200"/>
              <a:buFont typeface="Song Myung"/>
              <a:buNone/>
              <a:defRPr sz="5200">
                <a:latin typeface="Song Myung"/>
                <a:ea typeface="Song Myung"/>
                <a:cs typeface="Song Myung"/>
                <a:sym typeface="Song Myung"/>
              </a:defRPr>
            </a:lvl2pPr>
            <a:lvl3pPr lvl="2" algn="ctr" rtl="0">
              <a:spcBef>
                <a:spcPts val="0"/>
              </a:spcBef>
              <a:spcAft>
                <a:spcPts val="0"/>
              </a:spcAft>
              <a:buSzPts val="5200"/>
              <a:buFont typeface="Song Myung"/>
              <a:buNone/>
              <a:defRPr sz="5200">
                <a:latin typeface="Song Myung"/>
                <a:ea typeface="Song Myung"/>
                <a:cs typeface="Song Myung"/>
                <a:sym typeface="Song Myung"/>
              </a:defRPr>
            </a:lvl3pPr>
            <a:lvl4pPr lvl="3" algn="ctr" rtl="0">
              <a:spcBef>
                <a:spcPts val="0"/>
              </a:spcBef>
              <a:spcAft>
                <a:spcPts val="0"/>
              </a:spcAft>
              <a:buSzPts val="5200"/>
              <a:buFont typeface="Song Myung"/>
              <a:buNone/>
              <a:defRPr sz="5200">
                <a:latin typeface="Song Myung"/>
                <a:ea typeface="Song Myung"/>
                <a:cs typeface="Song Myung"/>
                <a:sym typeface="Song Myung"/>
              </a:defRPr>
            </a:lvl4pPr>
            <a:lvl5pPr lvl="4" algn="ctr" rtl="0">
              <a:spcBef>
                <a:spcPts val="0"/>
              </a:spcBef>
              <a:spcAft>
                <a:spcPts val="0"/>
              </a:spcAft>
              <a:buSzPts val="5200"/>
              <a:buFont typeface="Song Myung"/>
              <a:buNone/>
              <a:defRPr sz="5200">
                <a:latin typeface="Song Myung"/>
                <a:ea typeface="Song Myung"/>
                <a:cs typeface="Song Myung"/>
                <a:sym typeface="Song Myung"/>
              </a:defRPr>
            </a:lvl5pPr>
            <a:lvl6pPr lvl="5" algn="ctr" rtl="0">
              <a:spcBef>
                <a:spcPts val="0"/>
              </a:spcBef>
              <a:spcAft>
                <a:spcPts val="0"/>
              </a:spcAft>
              <a:buSzPts val="5200"/>
              <a:buFont typeface="Song Myung"/>
              <a:buNone/>
              <a:defRPr sz="5200">
                <a:latin typeface="Song Myung"/>
                <a:ea typeface="Song Myung"/>
                <a:cs typeface="Song Myung"/>
                <a:sym typeface="Song Myung"/>
              </a:defRPr>
            </a:lvl6pPr>
            <a:lvl7pPr lvl="6" algn="ctr" rtl="0">
              <a:spcBef>
                <a:spcPts val="0"/>
              </a:spcBef>
              <a:spcAft>
                <a:spcPts val="0"/>
              </a:spcAft>
              <a:buSzPts val="5200"/>
              <a:buFont typeface="Song Myung"/>
              <a:buNone/>
              <a:defRPr sz="5200">
                <a:latin typeface="Song Myung"/>
                <a:ea typeface="Song Myung"/>
                <a:cs typeface="Song Myung"/>
                <a:sym typeface="Song Myung"/>
              </a:defRPr>
            </a:lvl7pPr>
            <a:lvl8pPr lvl="7" algn="ctr" rtl="0">
              <a:spcBef>
                <a:spcPts val="0"/>
              </a:spcBef>
              <a:spcAft>
                <a:spcPts val="0"/>
              </a:spcAft>
              <a:buSzPts val="5200"/>
              <a:buFont typeface="Song Myung"/>
              <a:buNone/>
              <a:defRPr sz="5200">
                <a:latin typeface="Song Myung"/>
                <a:ea typeface="Song Myung"/>
                <a:cs typeface="Song Myung"/>
                <a:sym typeface="Song Myung"/>
              </a:defRPr>
            </a:lvl8pPr>
            <a:lvl9pPr lvl="8" algn="ctr" rtl="0">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444" name="Google Shape;444;p27"/>
          <p:cNvSpPr txBox="1">
            <a:spLocks noGrp="1"/>
          </p:cNvSpPr>
          <p:nvPr>
            <p:ph type="subTitle" idx="1"/>
          </p:nvPr>
        </p:nvSpPr>
        <p:spPr>
          <a:xfrm>
            <a:off x="717725" y="2443675"/>
            <a:ext cx="37722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445" name="Google Shape;445;p27"/>
          <p:cNvGrpSpPr/>
          <p:nvPr/>
        </p:nvGrpSpPr>
        <p:grpSpPr>
          <a:xfrm>
            <a:off x="66976" y="49023"/>
            <a:ext cx="9010049" cy="5036577"/>
            <a:chOff x="66976" y="49023"/>
            <a:chExt cx="9010049" cy="5036577"/>
          </a:xfrm>
        </p:grpSpPr>
        <p:sp>
          <p:nvSpPr>
            <p:cNvPr id="446" name="Google Shape;446;p2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7"/>
          <p:cNvSpPr txBox="1">
            <a:spLocks noGrp="1"/>
          </p:cNvSpPr>
          <p:nvPr>
            <p:ph type="subTitle" idx="2"/>
          </p:nvPr>
        </p:nvSpPr>
        <p:spPr>
          <a:xfrm>
            <a:off x="717713" y="1955875"/>
            <a:ext cx="3772200" cy="39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200"/>
              <a:buFont typeface="Song Myung"/>
              <a:buNone/>
              <a:defRPr sz="2200">
                <a:latin typeface="Song Myung"/>
                <a:ea typeface="Song Myung"/>
                <a:cs typeface="Song Myung"/>
                <a:sym typeface="Song Myung"/>
              </a:defRPr>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455" name="Google Shape;455;p27"/>
          <p:cNvSpPr txBox="1"/>
          <p:nvPr/>
        </p:nvSpPr>
        <p:spPr>
          <a:xfrm>
            <a:off x="717725" y="3778225"/>
            <a:ext cx="37722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b="1">
                <a:solidFill>
                  <a:schemeClr val="dk1"/>
                </a:solidFill>
                <a:latin typeface="JetBrains Mono"/>
                <a:ea typeface="JetBrains Mono"/>
                <a:cs typeface="JetBrains Mono"/>
                <a:sym typeface="JetBrains Mono"/>
              </a:rPr>
              <a:t>CREDITS: </a:t>
            </a:r>
            <a:r>
              <a:rPr lang="en" sz="1000">
                <a:solidFill>
                  <a:schemeClr val="dk1"/>
                </a:solidFill>
                <a:latin typeface="JetBrains Mono"/>
                <a:ea typeface="JetBrains Mono"/>
                <a:cs typeface="JetBrains Mono"/>
                <a:sym typeface="JetBrains Mono"/>
              </a:rPr>
              <a:t>This presentation template was created by </a:t>
            </a:r>
            <a:r>
              <a:rPr lang="en" sz="1000" b="1">
                <a:solidFill>
                  <a:schemeClr val="dk1"/>
                </a:solidFill>
                <a:uFill>
                  <a:noFill/>
                </a:uFill>
                <a:latin typeface="JetBrains Mono"/>
                <a:ea typeface="JetBrains Mono"/>
                <a:cs typeface="JetBrains Mono"/>
                <a:sym typeface="JetBrains Mono"/>
                <a:hlinkClick r:id="rId3">
                  <a:extLst>
                    <a:ext uri="{A12FA001-AC4F-418D-AE19-62706E023703}">
                      <ahyp:hlinkClr xmlns:ahyp="http://schemas.microsoft.com/office/drawing/2018/hyperlinkcolor" val="tx"/>
                    </a:ext>
                  </a:extLst>
                </a:hlinkClick>
              </a:rPr>
              <a:t>Slidesgo</a:t>
            </a:r>
            <a:r>
              <a:rPr lang="en" sz="1000">
                <a:solidFill>
                  <a:schemeClr val="dk1"/>
                </a:solidFill>
                <a:latin typeface="JetBrains Mono"/>
                <a:ea typeface="JetBrains Mono"/>
                <a:cs typeface="JetBrains Mono"/>
                <a:sym typeface="JetBrains Mono"/>
              </a:rPr>
              <a:t>, including icons by </a:t>
            </a:r>
            <a:r>
              <a:rPr lang="en" sz="1000" b="1">
                <a:solidFill>
                  <a:schemeClr val="dk1"/>
                </a:solidFill>
                <a:uFill>
                  <a:noFill/>
                </a:uFill>
                <a:latin typeface="JetBrains Mono"/>
                <a:ea typeface="JetBrains Mono"/>
                <a:cs typeface="JetBrains Mono"/>
                <a:sym typeface="JetBrains Mono"/>
                <a:hlinkClick r:id="rId4">
                  <a:extLst>
                    <a:ext uri="{A12FA001-AC4F-418D-AE19-62706E023703}">
                      <ahyp:hlinkClr xmlns:ahyp="http://schemas.microsoft.com/office/drawing/2018/hyperlinkcolor" val="tx"/>
                    </a:ext>
                  </a:extLst>
                </a:hlinkClick>
              </a:rPr>
              <a:t>Flaticon</a:t>
            </a:r>
            <a:r>
              <a:rPr lang="en" sz="1000">
                <a:solidFill>
                  <a:schemeClr val="dk1"/>
                </a:solidFill>
                <a:latin typeface="JetBrains Mono"/>
                <a:ea typeface="JetBrains Mono"/>
                <a:cs typeface="JetBrains Mono"/>
                <a:sym typeface="JetBrains Mono"/>
              </a:rPr>
              <a:t> and infographics &amp; images by </a:t>
            </a:r>
            <a:r>
              <a:rPr lang="en" sz="1000" b="1">
                <a:solidFill>
                  <a:schemeClr val="dk1"/>
                </a:solidFill>
                <a:uFill>
                  <a:noFill/>
                </a:uFill>
                <a:latin typeface="JetBrains Mono"/>
                <a:ea typeface="JetBrains Mono"/>
                <a:cs typeface="JetBrains Mono"/>
                <a:sym typeface="JetBrains Mono"/>
                <a:hlinkClick r:id="rId5">
                  <a:extLst>
                    <a:ext uri="{A12FA001-AC4F-418D-AE19-62706E023703}">
                      <ahyp:hlinkClr xmlns:ahyp="http://schemas.microsoft.com/office/drawing/2018/hyperlinkcolor" val="tx"/>
                    </a:ext>
                  </a:extLst>
                </a:hlinkClick>
              </a:rPr>
              <a:t>Freepik</a:t>
            </a:r>
            <a:endParaRPr sz="1000" b="1">
              <a:solidFill>
                <a:schemeClr val="dk1"/>
              </a:solidFill>
              <a:latin typeface="JetBrains Mono"/>
              <a:ea typeface="JetBrains Mono"/>
              <a:cs typeface="JetBrains Mono"/>
              <a:sym typeface="JetBrains Mon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8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487"/>
        <p:cNvGrpSpPr/>
        <p:nvPr/>
      </p:nvGrpSpPr>
      <p:grpSpPr>
        <a:xfrm>
          <a:off x="0" y="0"/>
          <a:ext cx="0" cy="0"/>
          <a:chOff x="0" y="0"/>
          <a:chExt cx="0" cy="0"/>
        </a:xfrm>
      </p:grpSpPr>
      <p:sp>
        <p:nvSpPr>
          <p:cNvPr id="488" name="Google Shape;488;p3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pic>
        <p:nvPicPr>
          <p:cNvPr id="105" name="Google Shape;105;p8"/>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06" name="Google Shape;106;p8"/>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107" name="Google Shape;107;p8"/>
          <p:cNvGrpSpPr/>
          <p:nvPr/>
        </p:nvGrpSpPr>
        <p:grpSpPr>
          <a:xfrm>
            <a:off x="66976" y="49023"/>
            <a:ext cx="9010049" cy="5036577"/>
            <a:chOff x="66976" y="49023"/>
            <a:chExt cx="9010049" cy="5036577"/>
          </a:xfrm>
        </p:grpSpPr>
        <p:grpSp>
          <p:nvGrpSpPr>
            <p:cNvPr id="108" name="Google Shape;108;p8"/>
            <p:cNvGrpSpPr/>
            <p:nvPr/>
          </p:nvGrpSpPr>
          <p:grpSpPr>
            <a:xfrm>
              <a:off x="66976" y="49023"/>
              <a:ext cx="9010049" cy="5036577"/>
              <a:chOff x="66976" y="49023"/>
              <a:chExt cx="9010049" cy="5036577"/>
            </a:xfrm>
          </p:grpSpPr>
          <p:sp>
            <p:nvSpPr>
              <p:cNvPr id="109" name="Google Shape;109;p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txBox="1">
            <a:spLocks noGrp="1"/>
          </p:cNvSpPr>
          <p:nvPr>
            <p:ph type="title"/>
          </p:nvPr>
        </p:nvSpPr>
        <p:spPr>
          <a:xfrm>
            <a:off x="3313800" y="1531575"/>
            <a:ext cx="5110200" cy="2080500"/>
          </a:xfrm>
          <a:prstGeom prst="rect">
            <a:avLst/>
          </a:prstGeom>
        </p:spPr>
        <p:txBody>
          <a:bodyPr spcFirstLastPara="1" wrap="square" lIns="0" tIns="0" rIns="0" bIns="0" anchor="ctr" anchorCtr="0">
            <a:noAutofit/>
          </a:bodyPr>
          <a:lstStyle>
            <a:lvl1pPr lvl="0">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66976" y="49023"/>
            <a:ext cx="9010049" cy="5036577"/>
            <a:chOff x="66976" y="49023"/>
            <a:chExt cx="9010049" cy="5036577"/>
          </a:xfrm>
        </p:grpSpPr>
        <p:grpSp>
          <p:nvGrpSpPr>
            <p:cNvPr id="137" name="Google Shape;137;p10"/>
            <p:cNvGrpSpPr/>
            <p:nvPr/>
          </p:nvGrpSpPr>
          <p:grpSpPr>
            <a:xfrm>
              <a:off x="66976" y="49023"/>
              <a:ext cx="9010049" cy="5036577"/>
              <a:chOff x="66976" y="49023"/>
              <a:chExt cx="9010049" cy="5036577"/>
            </a:xfrm>
          </p:grpSpPr>
          <p:sp>
            <p:nvSpPr>
              <p:cNvPr id="138" name="Google Shape;138;p10"/>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0"/>
            <p:cNvSpPr/>
            <p:nvPr/>
          </p:nvSpPr>
          <p:spPr>
            <a:xfrm>
              <a:off x="363725" y="305350"/>
              <a:ext cx="8433300" cy="4519200"/>
            </a:xfrm>
            <a:prstGeom prst="plaque">
              <a:avLst>
                <a:gd name="adj" fmla="val 685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0"/>
          <p:cNvSpPr txBox="1">
            <a:spLocks noGrp="1"/>
          </p:cNvSpPr>
          <p:nvPr>
            <p:ph type="body" idx="1"/>
          </p:nvPr>
        </p:nvSpPr>
        <p:spPr>
          <a:xfrm>
            <a:off x="2610600" y="2146500"/>
            <a:ext cx="3922800" cy="8505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3000"/>
              <a:buFont typeface="Song Myung"/>
              <a:buNone/>
              <a:defRPr sz="3000">
                <a:latin typeface="Song Myung"/>
                <a:ea typeface="Song Myung"/>
                <a:cs typeface="Song Myung"/>
                <a:sym typeface="Song Myung"/>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8"/>
        <p:cNvGrpSpPr/>
        <p:nvPr/>
      </p:nvGrpSpPr>
      <p:grpSpPr>
        <a:xfrm>
          <a:off x="0" y="0"/>
          <a:ext cx="0" cy="0"/>
          <a:chOff x="0" y="0"/>
          <a:chExt cx="0" cy="0"/>
        </a:xfrm>
      </p:grpSpPr>
      <p:pic>
        <p:nvPicPr>
          <p:cNvPr id="149" name="Google Shape;149;p11"/>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50" name="Google Shape;150;p11"/>
          <p:cNvPicPr preferRelativeResize="0"/>
          <p:nvPr/>
        </p:nvPicPr>
        <p:blipFill>
          <a:blip r:embed="rId3">
            <a:alphaModFix amt="25000"/>
          </a:blip>
          <a:stretch>
            <a:fillRect/>
          </a:stretch>
        </p:blipFill>
        <p:spPr>
          <a:xfrm rot="10800000" flipH="1">
            <a:off x="-50230" y="3220740"/>
            <a:ext cx="1997675" cy="2054820"/>
          </a:xfrm>
          <a:prstGeom prst="rect">
            <a:avLst/>
          </a:prstGeom>
          <a:noFill/>
          <a:ln>
            <a:noFill/>
          </a:ln>
        </p:spPr>
      </p:pic>
      <p:grpSp>
        <p:nvGrpSpPr>
          <p:cNvPr id="151" name="Google Shape;151;p11"/>
          <p:cNvGrpSpPr/>
          <p:nvPr/>
        </p:nvGrpSpPr>
        <p:grpSpPr>
          <a:xfrm>
            <a:off x="66976" y="49023"/>
            <a:ext cx="9010049" cy="5036577"/>
            <a:chOff x="66976" y="49023"/>
            <a:chExt cx="9010049" cy="5036577"/>
          </a:xfrm>
        </p:grpSpPr>
        <p:grpSp>
          <p:nvGrpSpPr>
            <p:cNvPr id="152" name="Google Shape;152;p11"/>
            <p:cNvGrpSpPr/>
            <p:nvPr/>
          </p:nvGrpSpPr>
          <p:grpSpPr>
            <a:xfrm>
              <a:off x="66976" y="49023"/>
              <a:ext cx="9010049" cy="5036577"/>
              <a:chOff x="66976" y="49023"/>
              <a:chExt cx="9010049" cy="5036577"/>
            </a:xfrm>
          </p:grpSpPr>
          <p:sp>
            <p:nvSpPr>
              <p:cNvPr id="153" name="Google Shape;153;p11"/>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11"/>
          <p:cNvSpPr txBox="1">
            <a:spLocks noGrp="1"/>
          </p:cNvSpPr>
          <p:nvPr>
            <p:ph type="title" hasCustomPrompt="1"/>
          </p:nvPr>
        </p:nvSpPr>
        <p:spPr>
          <a:xfrm>
            <a:off x="720000" y="1500592"/>
            <a:ext cx="5019900" cy="15807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3" name="Google Shape;163;p11"/>
          <p:cNvSpPr txBox="1">
            <a:spLocks noGrp="1"/>
          </p:cNvSpPr>
          <p:nvPr>
            <p:ph type="subTitle" idx="1"/>
          </p:nvPr>
        </p:nvSpPr>
        <p:spPr>
          <a:xfrm>
            <a:off x="1348150" y="3097508"/>
            <a:ext cx="3763500" cy="5454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83"/>
        <p:cNvGrpSpPr/>
        <p:nvPr/>
      </p:nvGrpSpPr>
      <p:grpSpPr>
        <a:xfrm>
          <a:off x="0" y="0"/>
          <a:ext cx="0" cy="0"/>
          <a:chOff x="0" y="0"/>
          <a:chExt cx="0" cy="0"/>
        </a:xfrm>
      </p:grpSpPr>
      <p:sp>
        <p:nvSpPr>
          <p:cNvPr id="484" name="Google Shape;48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85" name="Google Shape;48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muse.jhu.edu/journal/456#:~:text=About%20this%20Journal&amp;text=Focusing%20on%20representations%20of%20disability,by%20extension%2C%20experiences%20of%20disability."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t>Disabilities in Children’s Literature</a:t>
            </a:r>
            <a:endParaRPr sz="4000">
              <a:solidFill>
                <a:schemeClr val="accent1"/>
              </a:solidFill>
            </a:endParaRPr>
          </a:p>
        </p:txBody>
      </p:sp>
      <p:sp>
        <p:nvSpPr>
          <p:cNvPr id="494" name="Google Shape;494;p33"/>
          <p:cNvSpPr txBox="1">
            <a:spLocks noGrp="1"/>
          </p:cNvSpPr>
          <p:nvPr>
            <p:ph type="subTitle" idx="1"/>
          </p:nvPr>
        </p:nvSpPr>
        <p:spPr>
          <a:xfrm>
            <a:off x="2049300" y="2992075"/>
            <a:ext cx="4957500"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b="1"/>
              <a:t>Dr.Bora Pajo &amp; Dr.Evan Chaloupka</a:t>
            </a:r>
            <a:endParaRPr sz="1900" b="1"/>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380650" y="2943675"/>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4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Follow my leader</a:t>
            </a:r>
            <a:endParaRPr>
              <a:solidFill>
                <a:schemeClr val="accent1"/>
              </a:solidFill>
            </a:endParaRPr>
          </a:p>
        </p:txBody>
      </p:sp>
      <p:sp>
        <p:nvSpPr>
          <p:cNvPr id="991" name="Google Shape;991;p40"/>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Representation</a:t>
            </a:r>
            <a:endParaRPr/>
          </a:p>
        </p:txBody>
      </p:sp>
      <p:sp>
        <p:nvSpPr>
          <p:cNvPr id="992" name="Google Shape;992;p40"/>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Friendship dynamics</a:t>
            </a:r>
            <a:endParaRPr sz="1400"/>
          </a:p>
          <a:p>
            <a:pPr marL="457200" lvl="0" indent="-317500" algn="l" rtl="0">
              <a:spcBef>
                <a:spcPts val="0"/>
              </a:spcBef>
              <a:spcAft>
                <a:spcPts val="0"/>
              </a:spcAft>
              <a:buSzPts val="1400"/>
              <a:buChar char="●"/>
            </a:pPr>
            <a:r>
              <a:rPr lang="en" sz="1400"/>
              <a:t>Coming of age</a:t>
            </a:r>
            <a:endParaRPr sz="1400"/>
          </a:p>
          <a:p>
            <a:pPr marL="457200" lvl="0" indent="-317500" algn="l" rtl="0">
              <a:spcBef>
                <a:spcPts val="0"/>
              </a:spcBef>
              <a:spcAft>
                <a:spcPts val="0"/>
              </a:spcAft>
              <a:buSzPts val="1400"/>
              <a:buChar char="●"/>
            </a:pPr>
            <a:r>
              <a:rPr lang="en" sz="1400"/>
              <a:t>The amazing dog</a:t>
            </a:r>
            <a:endParaRPr sz="1400"/>
          </a:p>
        </p:txBody>
      </p:sp>
      <p:sp>
        <p:nvSpPr>
          <p:cNvPr id="993" name="Google Shape;993;p40"/>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Overall </a:t>
            </a:r>
            <a:endParaRPr/>
          </a:p>
        </p:txBody>
      </p:sp>
      <p:sp>
        <p:nvSpPr>
          <p:cNvPr id="994" name="Google Shape;994;p40"/>
          <p:cNvSpPr txBox="1">
            <a:spLocks noGrp="1"/>
          </p:cNvSpPr>
          <p:nvPr>
            <p:ph type="subTitle" idx="4"/>
          </p:nvPr>
        </p:nvSpPr>
        <p:spPr>
          <a:xfrm>
            <a:off x="5819774" y="3654350"/>
            <a:ext cx="2604300" cy="4344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Everyone happy</a:t>
            </a:r>
            <a:endParaRPr sz="1400"/>
          </a:p>
          <a:p>
            <a:pPr marL="457200" lvl="0" indent="-317500" algn="l" rtl="0">
              <a:spcBef>
                <a:spcPts val="0"/>
              </a:spcBef>
              <a:spcAft>
                <a:spcPts val="0"/>
              </a:spcAft>
              <a:buSzPts val="1400"/>
              <a:buChar char="●"/>
            </a:pPr>
            <a:r>
              <a:rPr lang="en" sz="1400"/>
              <a:t>Everyone helpful</a:t>
            </a:r>
            <a:endParaRPr sz="1400"/>
          </a:p>
          <a:p>
            <a:pPr marL="457200" lvl="0" indent="-317500" algn="l" rtl="0">
              <a:spcBef>
                <a:spcPts val="0"/>
              </a:spcBef>
              <a:spcAft>
                <a:spcPts val="0"/>
              </a:spcAft>
              <a:buSzPts val="1400"/>
              <a:buChar char="●"/>
            </a:pPr>
            <a:r>
              <a:rPr lang="en" sz="1400"/>
              <a:t>Happy resolutions</a:t>
            </a:r>
            <a:endParaRPr sz="1400"/>
          </a:p>
        </p:txBody>
      </p:sp>
      <p:sp>
        <p:nvSpPr>
          <p:cNvPr id="995" name="Google Shape;995;p40"/>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Narrative style</a:t>
            </a:r>
            <a:endParaRPr/>
          </a:p>
        </p:txBody>
      </p:sp>
      <p:sp>
        <p:nvSpPr>
          <p:cNvPr id="996" name="Google Shape;996;p40"/>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Superficial</a:t>
            </a:r>
            <a:endParaRPr sz="1400"/>
          </a:p>
          <a:p>
            <a:pPr marL="457200" lvl="0" indent="-317500" algn="l" rtl="0">
              <a:spcBef>
                <a:spcPts val="0"/>
              </a:spcBef>
              <a:spcAft>
                <a:spcPts val="0"/>
              </a:spcAft>
              <a:buSzPts val="1400"/>
              <a:buChar char="●"/>
            </a:pPr>
            <a:r>
              <a:rPr lang="en" sz="1400"/>
              <a:t>Younger audience</a:t>
            </a:r>
            <a:endParaRPr sz="1400"/>
          </a:p>
          <a:p>
            <a:pPr marL="457200" lvl="0" indent="-317500" algn="l" rtl="0">
              <a:spcBef>
                <a:spcPts val="0"/>
              </a:spcBef>
              <a:spcAft>
                <a:spcPts val="0"/>
              </a:spcAft>
              <a:buSzPts val="1400"/>
              <a:buChar char="●"/>
            </a:pPr>
            <a:r>
              <a:rPr lang="en" sz="1400"/>
              <a:t>No depth</a:t>
            </a:r>
            <a:endParaRPr sz="1400"/>
          </a:p>
        </p:txBody>
      </p:sp>
      <p:sp>
        <p:nvSpPr>
          <p:cNvPr id="997" name="Google Shape;997;p40"/>
          <p:cNvSpPr txBox="1">
            <a:spLocks noGrp="1"/>
          </p:cNvSpPr>
          <p:nvPr>
            <p:ph type="subTitle" idx="7"/>
          </p:nvPr>
        </p:nvSpPr>
        <p:spPr>
          <a:xfrm>
            <a:off x="5819773" y="1639000"/>
            <a:ext cx="2780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Portrayal of disability</a:t>
            </a:r>
            <a:endParaRPr/>
          </a:p>
        </p:txBody>
      </p:sp>
      <p:sp>
        <p:nvSpPr>
          <p:cNvPr id="998" name="Google Shape;998;p40"/>
          <p:cNvSpPr txBox="1">
            <a:spLocks noGrp="1"/>
          </p:cNvSpPr>
          <p:nvPr>
            <p:ph type="subTitle" idx="8"/>
          </p:nvPr>
        </p:nvSpPr>
        <p:spPr>
          <a:xfrm>
            <a:off x="5819773" y="2134375"/>
            <a:ext cx="2728500" cy="4344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Type of living</a:t>
            </a:r>
            <a:endParaRPr sz="1400"/>
          </a:p>
          <a:p>
            <a:pPr marL="457200" lvl="0" indent="-317500" algn="l" rtl="0">
              <a:spcBef>
                <a:spcPts val="0"/>
              </a:spcBef>
              <a:spcAft>
                <a:spcPts val="0"/>
              </a:spcAft>
              <a:buSzPts val="1400"/>
              <a:buChar char="●"/>
            </a:pPr>
            <a:r>
              <a:rPr lang="en" sz="1400"/>
              <a:t>Easy to overcome barriers</a:t>
            </a:r>
            <a:endParaRPr sz="1400"/>
          </a:p>
        </p:txBody>
      </p:sp>
      <p:cxnSp>
        <p:nvCxnSpPr>
          <p:cNvPr id="999" name="Google Shape;999;p40"/>
          <p:cNvCxnSpPr/>
          <p:nvPr/>
        </p:nvCxnSpPr>
        <p:spPr>
          <a:xfrm>
            <a:off x="1056975" y="205145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000" name="Google Shape;1000;p40"/>
          <p:cNvCxnSpPr/>
          <p:nvPr/>
        </p:nvCxnSpPr>
        <p:spPr>
          <a:xfrm>
            <a:off x="5751225" y="205145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001" name="Google Shape;1001;p40"/>
          <p:cNvCxnSpPr/>
          <p:nvPr/>
        </p:nvCxnSpPr>
        <p:spPr>
          <a:xfrm>
            <a:off x="105697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002" name="Google Shape;1002;p40"/>
          <p:cNvCxnSpPr/>
          <p:nvPr/>
        </p:nvCxnSpPr>
        <p:spPr>
          <a:xfrm>
            <a:off x="575122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003" name="Google Shape;1003;p40"/>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1004" name="Google Shape;1004;p40"/>
          <p:cNvGrpSpPr/>
          <p:nvPr/>
        </p:nvGrpSpPr>
        <p:grpSpPr>
          <a:xfrm>
            <a:off x="3613894" y="3280160"/>
            <a:ext cx="772591" cy="771507"/>
            <a:chOff x="2924081" y="1452425"/>
            <a:chExt cx="337612" cy="337124"/>
          </a:xfrm>
        </p:grpSpPr>
        <p:sp>
          <p:nvSpPr>
            <p:cNvPr id="1005" name="Google Shape;1005;p40"/>
            <p:cNvSpPr/>
            <p:nvPr/>
          </p:nvSpPr>
          <p:spPr>
            <a:xfrm>
              <a:off x="2969064" y="1462283"/>
              <a:ext cx="245693" cy="243739"/>
            </a:xfrm>
            <a:custGeom>
              <a:avLst/>
              <a:gdLst/>
              <a:ahLst/>
              <a:cxnLst/>
              <a:rect l="l" t="t" r="r" b="b"/>
              <a:pathLst>
                <a:path w="5533" h="5489" extrusionOk="0">
                  <a:moveTo>
                    <a:pt x="2794" y="1"/>
                  </a:moveTo>
                  <a:cubicBezTo>
                    <a:pt x="2694" y="1"/>
                    <a:pt x="2593" y="1"/>
                    <a:pt x="2494" y="12"/>
                  </a:cubicBezTo>
                  <a:cubicBezTo>
                    <a:pt x="2405" y="90"/>
                    <a:pt x="2304" y="179"/>
                    <a:pt x="2204" y="290"/>
                  </a:cubicBezTo>
                  <a:cubicBezTo>
                    <a:pt x="1325" y="1181"/>
                    <a:pt x="0" y="3095"/>
                    <a:pt x="2182" y="5188"/>
                  </a:cubicBezTo>
                  <a:cubicBezTo>
                    <a:pt x="2282" y="5288"/>
                    <a:pt x="2382" y="5377"/>
                    <a:pt x="2494" y="5477"/>
                  </a:cubicBezTo>
                  <a:cubicBezTo>
                    <a:pt x="2593" y="5489"/>
                    <a:pt x="2694" y="5489"/>
                    <a:pt x="2794" y="5489"/>
                  </a:cubicBezTo>
                  <a:cubicBezTo>
                    <a:pt x="4308" y="5489"/>
                    <a:pt x="5532" y="4264"/>
                    <a:pt x="5532" y="2739"/>
                  </a:cubicBezTo>
                  <a:cubicBezTo>
                    <a:pt x="5532" y="1225"/>
                    <a:pt x="4308" y="1"/>
                    <a:pt x="2794"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3065956" y="1452425"/>
              <a:ext cx="158659" cy="263499"/>
            </a:xfrm>
            <a:custGeom>
              <a:avLst/>
              <a:gdLst/>
              <a:ahLst/>
              <a:cxnLst/>
              <a:rect l="l" t="t" r="r" b="b"/>
              <a:pathLst>
                <a:path w="3573" h="5934" extrusionOk="0">
                  <a:moveTo>
                    <a:pt x="612" y="0"/>
                  </a:moveTo>
                  <a:cubicBezTo>
                    <a:pt x="612" y="0"/>
                    <a:pt x="490" y="78"/>
                    <a:pt x="312" y="234"/>
                  </a:cubicBezTo>
                  <a:cubicBezTo>
                    <a:pt x="223" y="312"/>
                    <a:pt x="122" y="401"/>
                    <a:pt x="22" y="512"/>
                  </a:cubicBezTo>
                  <a:cubicBezTo>
                    <a:pt x="211" y="468"/>
                    <a:pt x="411" y="445"/>
                    <a:pt x="612" y="445"/>
                  </a:cubicBezTo>
                  <a:cubicBezTo>
                    <a:pt x="2004" y="445"/>
                    <a:pt x="3127" y="1570"/>
                    <a:pt x="3127" y="2961"/>
                  </a:cubicBezTo>
                  <a:cubicBezTo>
                    <a:pt x="3127" y="4353"/>
                    <a:pt x="2004" y="5488"/>
                    <a:pt x="612" y="5488"/>
                  </a:cubicBezTo>
                  <a:cubicBezTo>
                    <a:pt x="401" y="5488"/>
                    <a:pt x="200" y="5466"/>
                    <a:pt x="0" y="5410"/>
                  </a:cubicBezTo>
                  <a:lnTo>
                    <a:pt x="0" y="5410"/>
                  </a:lnTo>
                  <a:cubicBezTo>
                    <a:pt x="100" y="5510"/>
                    <a:pt x="200" y="5599"/>
                    <a:pt x="312" y="5699"/>
                  </a:cubicBezTo>
                  <a:cubicBezTo>
                    <a:pt x="401" y="5777"/>
                    <a:pt x="501" y="5855"/>
                    <a:pt x="612" y="5933"/>
                  </a:cubicBezTo>
                  <a:cubicBezTo>
                    <a:pt x="2249" y="5933"/>
                    <a:pt x="3573" y="4608"/>
                    <a:pt x="3573" y="2961"/>
                  </a:cubicBezTo>
                  <a:cubicBezTo>
                    <a:pt x="3573" y="1325"/>
                    <a:pt x="2249" y="0"/>
                    <a:pt x="612"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3093087" y="1504779"/>
              <a:ext cx="79130" cy="158215"/>
            </a:xfrm>
            <a:custGeom>
              <a:avLst/>
              <a:gdLst/>
              <a:ahLst/>
              <a:cxnLst/>
              <a:rect l="l" t="t" r="r" b="b"/>
              <a:pathLst>
                <a:path w="1782" h="3563" extrusionOk="0">
                  <a:moveTo>
                    <a:pt x="1" y="1"/>
                  </a:moveTo>
                  <a:lnTo>
                    <a:pt x="1" y="3563"/>
                  </a:lnTo>
                  <a:cubicBezTo>
                    <a:pt x="980" y="3563"/>
                    <a:pt x="1782" y="2773"/>
                    <a:pt x="1782" y="1782"/>
                  </a:cubicBezTo>
                  <a:cubicBezTo>
                    <a:pt x="1782" y="802"/>
                    <a:pt x="980" y="1"/>
                    <a:pt x="1"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3083229" y="1494921"/>
              <a:ext cx="98890" cy="177975"/>
            </a:xfrm>
            <a:custGeom>
              <a:avLst/>
              <a:gdLst/>
              <a:ahLst/>
              <a:cxnLst/>
              <a:rect l="l" t="t" r="r" b="b"/>
              <a:pathLst>
                <a:path w="2227" h="4008" extrusionOk="0">
                  <a:moveTo>
                    <a:pt x="223" y="0"/>
                  </a:moveTo>
                  <a:cubicBezTo>
                    <a:pt x="101" y="0"/>
                    <a:pt x="0" y="101"/>
                    <a:pt x="0" y="223"/>
                  </a:cubicBezTo>
                  <a:cubicBezTo>
                    <a:pt x="0" y="356"/>
                    <a:pt x="101" y="446"/>
                    <a:pt x="223" y="446"/>
                  </a:cubicBezTo>
                  <a:cubicBezTo>
                    <a:pt x="1080" y="446"/>
                    <a:pt x="1781" y="1147"/>
                    <a:pt x="1781" y="2004"/>
                  </a:cubicBezTo>
                  <a:cubicBezTo>
                    <a:pt x="1781" y="2872"/>
                    <a:pt x="1080" y="3562"/>
                    <a:pt x="223" y="3562"/>
                  </a:cubicBezTo>
                  <a:cubicBezTo>
                    <a:pt x="101" y="3562"/>
                    <a:pt x="0" y="3663"/>
                    <a:pt x="0" y="3785"/>
                  </a:cubicBezTo>
                  <a:cubicBezTo>
                    <a:pt x="0" y="3918"/>
                    <a:pt x="101" y="4007"/>
                    <a:pt x="223" y="4007"/>
                  </a:cubicBezTo>
                  <a:cubicBezTo>
                    <a:pt x="1325" y="4007"/>
                    <a:pt x="2226" y="3117"/>
                    <a:pt x="2226" y="2004"/>
                  </a:cubicBezTo>
                  <a:cubicBezTo>
                    <a:pt x="2226" y="902"/>
                    <a:pt x="1325" y="0"/>
                    <a:pt x="223"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3093087" y="1547319"/>
              <a:ext cx="36634" cy="73712"/>
            </a:xfrm>
            <a:custGeom>
              <a:avLst/>
              <a:gdLst/>
              <a:ahLst/>
              <a:cxnLst/>
              <a:rect l="l" t="t" r="r" b="b"/>
              <a:pathLst>
                <a:path w="825" h="1660" extrusionOk="0">
                  <a:moveTo>
                    <a:pt x="1" y="0"/>
                  </a:moveTo>
                  <a:lnTo>
                    <a:pt x="1" y="1659"/>
                  </a:lnTo>
                  <a:cubicBezTo>
                    <a:pt x="458" y="1659"/>
                    <a:pt x="825" y="1291"/>
                    <a:pt x="825" y="824"/>
                  </a:cubicBezTo>
                  <a:cubicBezTo>
                    <a:pt x="825" y="368"/>
                    <a:pt x="458" y="0"/>
                    <a:pt x="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3083229" y="1537416"/>
              <a:ext cx="56394" cy="93473"/>
            </a:xfrm>
            <a:custGeom>
              <a:avLst/>
              <a:gdLst/>
              <a:ahLst/>
              <a:cxnLst/>
              <a:rect l="l" t="t" r="r" b="b"/>
              <a:pathLst>
                <a:path w="1270" h="2105" extrusionOk="0">
                  <a:moveTo>
                    <a:pt x="223" y="1"/>
                  </a:moveTo>
                  <a:cubicBezTo>
                    <a:pt x="101" y="1"/>
                    <a:pt x="0" y="101"/>
                    <a:pt x="0" y="223"/>
                  </a:cubicBezTo>
                  <a:cubicBezTo>
                    <a:pt x="0" y="346"/>
                    <a:pt x="101" y="446"/>
                    <a:pt x="223" y="446"/>
                  </a:cubicBezTo>
                  <a:cubicBezTo>
                    <a:pt x="557" y="446"/>
                    <a:pt x="824" y="713"/>
                    <a:pt x="824" y="1047"/>
                  </a:cubicBezTo>
                  <a:cubicBezTo>
                    <a:pt x="824" y="1392"/>
                    <a:pt x="557" y="1660"/>
                    <a:pt x="223" y="1660"/>
                  </a:cubicBezTo>
                  <a:cubicBezTo>
                    <a:pt x="101" y="1660"/>
                    <a:pt x="0" y="1759"/>
                    <a:pt x="0" y="1882"/>
                  </a:cubicBezTo>
                  <a:cubicBezTo>
                    <a:pt x="0" y="2004"/>
                    <a:pt x="101" y="2105"/>
                    <a:pt x="223" y="2105"/>
                  </a:cubicBezTo>
                  <a:cubicBezTo>
                    <a:pt x="802" y="2105"/>
                    <a:pt x="1269" y="1637"/>
                    <a:pt x="1269" y="1047"/>
                  </a:cubicBezTo>
                  <a:cubicBezTo>
                    <a:pt x="1269" y="468"/>
                    <a:pt x="802" y="1"/>
                    <a:pt x="223"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2953700" y="1452425"/>
              <a:ext cx="139432" cy="263499"/>
            </a:xfrm>
            <a:custGeom>
              <a:avLst/>
              <a:gdLst/>
              <a:ahLst/>
              <a:cxnLst/>
              <a:rect l="l" t="t" r="r" b="b"/>
              <a:pathLst>
                <a:path w="3140" h="5934" extrusionOk="0">
                  <a:moveTo>
                    <a:pt x="3140" y="0"/>
                  </a:moveTo>
                  <a:cubicBezTo>
                    <a:pt x="2461" y="0"/>
                    <a:pt x="1826" y="223"/>
                    <a:pt x="1326" y="613"/>
                  </a:cubicBezTo>
                  <a:cubicBezTo>
                    <a:pt x="1326" y="613"/>
                    <a:pt x="1" y="2216"/>
                    <a:pt x="379" y="4063"/>
                  </a:cubicBezTo>
                  <a:cubicBezTo>
                    <a:pt x="814" y="5154"/>
                    <a:pt x="1882" y="5933"/>
                    <a:pt x="3140" y="5933"/>
                  </a:cubicBezTo>
                  <a:lnTo>
                    <a:pt x="3140"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961160" y="1479601"/>
              <a:ext cx="88988" cy="153286"/>
            </a:xfrm>
            <a:custGeom>
              <a:avLst/>
              <a:gdLst/>
              <a:ahLst/>
              <a:cxnLst/>
              <a:rect l="l" t="t" r="r" b="b"/>
              <a:pathLst>
                <a:path w="2004" h="3452" extrusionOk="0">
                  <a:moveTo>
                    <a:pt x="1158" y="1"/>
                  </a:moveTo>
                  <a:cubicBezTo>
                    <a:pt x="456" y="546"/>
                    <a:pt x="0" y="1392"/>
                    <a:pt x="0" y="2349"/>
                  </a:cubicBezTo>
                  <a:cubicBezTo>
                    <a:pt x="0" y="2739"/>
                    <a:pt x="78" y="3106"/>
                    <a:pt x="211" y="3451"/>
                  </a:cubicBezTo>
                  <a:lnTo>
                    <a:pt x="824" y="2839"/>
                  </a:lnTo>
                  <a:cubicBezTo>
                    <a:pt x="901" y="2761"/>
                    <a:pt x="1013" y="2705"/>
                    <a:pt x="1136" y="2705"/>
                  </a:cubicBezTo>
                  <a:lnTo>
                    <a:pt x="1525" y="2705"/>
                  </a:lnTo>
                  <a:cubicBezTo>
                    <a:pt x="1737" y="2705"/>
                    <a:pt x="1926" y="2549"/>
                    <a:pt x="1959" y="2338"/>
                  </a:cubicBezTo>
                  <a:lnTo>
                    <a:pt x="1982" y="2260"/>
                  </a:lnTo>
                  <a:cubicBezTo>
                    <a:pt x="2004" y="2093"/>
                    <a:pt x="1937" y="1937"/>
                    <a:pt x="1814" y="1837"/>
                  </a:cubicBezTo>
                  <a:lnTo>
                    <a:pt x="1725" y="1770"/>
                  </a:lnTo>
                  <a:cubicBezTo>
                    <a:pt x="1559" y="1626"/>
                    <a:pt x="1514" y="1381"/>
                    <a:pt x="1625" y="1191"/>
                  </a:cubicBezTo>
                  <a:lnTo>
                    <a:pt x="1636" y="1169"/>
                  </a:lnTo>
                  <a:cubicBezTo>
                    <a:pt x="1725" y="1025"/>
                    <a:pt x="1725" y="835"/>
                    <a:pt x="1625" y="691"/>
                  </a:cubicBezTo>
                  <a:lnTo>
                    <a:pt x="1158"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2955698" y="1705490"/>
              <a:ext cx="284725" cy="52442"/>
            </a:xfrm>
            <a:custGeom>
              <a:avLst/>
              <a:gdLst/>
              <a:ahLst/>
              <a:cxnLst/>
              <a:rect l="l" t="t" r="r" b="b"/>
              <a:pathLst>
                <a:path w="6412" h="1181" extrusionOk="0">
                  <a:moveTo>
                    <a:pt x="601" y="0"/>
                  </a:moveTo>
                  <a:cubicBezTo>
                    <a:pt x="268" y="0"/>
                    <a:pt x="0" y="267"/>
                    <a:pt x="0" y="591"/>
                  </a:cubicBezTo>
                  <a:cubicBezTo>
                    <a:pt x="0" y="757"/>
                    <a:pt x="67" y="902"/>
                    <a:pt x="178" y="1014"/>
                  </a:cubicBezTo>
                  <a:cubicBezTo>
                    <a:pt x="290" y="1125"/>
                    <a:pt x="435" y="1180"/>
                    <a:pt x="601" y="1180"/>
                  </a:cubicBezTo>
                  <a:lnTo>
                    <a:pt x="6412" y="1180"/>
                  </a:lnTo>
                  <a:lnTo>
                    <a:pt x="6412"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3093087" y="1705490"/>
              <a:ext cx="147336" cy="52442"/>
            </a:xfrm>
            <a:custGeom>
              <a:avLst/>
              <a:gdLst/>
              <a:ahLst/>
              <a:cxnLst/>
              <a:rect l="l" t="t" r="r" b="b"/>
              <a:pathLst>
                <a:path w="3318" h="1181" extrusionOk="0">
                  <a:moveTo>
                    <a:pt x="1" y="0"/>
                  </a:moveTo>
                  <a:lnTo>
                    <a:pt x="1" y="1180"/>
                  </a:lnTo>
                  <a:lnTo>
                    <a:pt x="3318" y="1180"/>
                  </a:lnTo>
                  <a:lnTo>
                    <a:pt x="3318"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2924081" y="1673829"/>
              <a:ext cx="337611" cy="115719"/>
            </a:xfrm>
            <a:custGeom>
              <a:avLst/>
              <a:gdLst/>
              <a:ahLst/>
              <a:cxnLst/>
              <a:rect l="l" t="t" r="r" b="b"/>
              <a:pathLst>
                <a:path w="7603" h="2606" extrusionOk="0">
                  <a:moveTo>
                    <a:pt x="1313" y="1"/>
                  </a:moveTo>
                  <a:cubicBezTo>
                    <a:pt x="947" y="1"/>
                    <a:pt x="623" y="146"/>
                    <a:pt x="390" y="379"/>
                  </a:cubicBezTo>
                  <a:cubicBezTo>
                    <a:pt x="156" y="613"/>
                    <a:pt x="0" y="947"/>
                    <a:pt x="0" y="1304"/>
                  </a:cubicBezTo>
                  <a:cubicBezTo>
                    <a:pt x="0" y="2027"/>
                    <a:pt x="590" y="2605"/>
                    <a:pt x="1313" y="2605"/>
                  </a:cubicBezTo>
                  <a:lnTo>
                    <a:pt x="7247" y="2605"/>
                  </a:lnTo>
                  <a:cubicBezTo>
                    <a:pt x="7347" y="2605"/>
                    <a:pt x="7436" y="2572"/>
                    <a:pt x="7502" y="2506"/>
                  </a:cubicBezTo>
                  <a:cubicBezTo>
                    <a:pt x="7558" y="2439"/>
                    <a:pt x="7603" y="2350"/>
                    <a:pt x="7603" y="2249"/>
                  </a:cubicBezTo>
                  <a:cubicBezTo>
                    <a:pt x="7603" y="2060"/>
                    <a:pt x="7447" y="1893"/>
                    <a:pt x="7247" y="1893"/>
                  </a:cubicBezTo>
                  <a:lnTo>
                    <a:pt x="1313" y="1893"/>
                  </a:lnTo>
                  <a:cubicBezTo>
                    <a:pt x="980" y="1893"/>
                    <a:pt x="712" y="1637"/>
                    <a:pt x="712" y="1304"/>
                  </a:cubicBezTo>
                  <a:cubicBezTo>
                    <a:pt x="712" y="980"/>
                    <a:pt x="980" y="713"/>
                    <a:pt x="1313" y="713"/>
                  </a:cubicBezTo>
                  <a:lnTo>
                    <a:pt x="7247" y="713"/>
                  </a:lnTo>
                  <a:cubicBezTo>
                    <a:pt x="7347" y="713"/>
                    <a:pt x="7436" y="669"/>
                    <a:pt x="7502" y="602"/>
                  </a:cubicBezTo>
                  <a:cubicBezTo>
                    <a:pt x="7558" y="547"/>
                    <a:pt x="7603" y="458"/>
                    <a:pt x="7603" y="357"/>
                  </a:cubicBezTo>
                  <a:cubicBezTo>
                    <a:pt x="7603" y="157"/>
                    <a:pt x="7447" y="1"/>
                    <a:pt x="7247"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3093087" y="1757888"/>
              <a:ext cx="168606" cy="31661"/>
            </a:xfrm>
            <a:custGeom>
              <a:avLst/>
              <a:gdLst/>
              <a:ahLst/>
              <a:cxnLst/>
              <a:rect l="l" t="t" r="r" b="b"/>
              <a:pathLst>
                <a:path w="3797" h="713" extrusionOk="0">
                  <a:moveTo>
                    <a:pt x="1" y="0"/>
                  </a:moveTo>
                  <a:lnTo>
                    <a:pt x="1" y="712"/>
                  </a:lnTo>
                  <a:lnTo>
                    <a:pt x="3441" y="712"/>
                  </a:lnTo>
                  <a:cubicBezTo>
                    <a:pt x="3541" y="712"/>
                    <a:pt x="3630" y="679"/>
                    <a:pt x="3696" y="613"/>
                  </a:cubicBezTo>
                  <a:cubicBezTo>
                    <a:pt x="3752" y="546"/>
                    <a:pt x="3797" y="457"/>
                    <a:pt x="3797" y="356"/>
                  </a:cubicBezTo>
                  <a:cubicBezTo>
                    <a:pt x="3797" y="167"/>
                    <a:pt x="3641" y="0"/>
                    <a:pt x="344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3093087" y="1673829"/>
              <a:ext cx="168606" cy="31705"/>
            </a:xfrm>
            <a:custGeom>
              <a:avLst/>
              <a:gdLst/>
              <a:ahLst/>
              <a:cxnLst/>
              <a:rect l="l" t="t" r="r" b="b"/>
              <a:pathLst>
                <a:path w="3797" h="714" extrusionOk="0">
                  <a:moveTo>
                    <a:pt x="1" y="1"/>
                  </a:moveTo>
                  <a:lnTo>
                    <a:pt x="1" y="713"/>
                  </a:lnTo>
                  <a:lnTo>
                    <a:pt x="3441" y="713"/>
                  </a:lnTo>
                  <a:cubicBezTo>
                    <a:pt x="3541" y="713"/>
                    <a:pt x="3630" y="669"/>
                    <a:pt x="3696" y="602"/>
                  </a:cubicBezTo>
                  <a:cubicBezTo>
                    <a:pt x="3752" y="547"/>
                    <a:pt x="3797" y="458"/>
                    <a:pt x="3797" y="357"/>
                  </a:cubicBezTo>
                  <a:cubicBezTo>
                    <a:pt x="3797" y="157"/>
                    <a:pt x="3641" y="1"/>
                    <a:pt x="344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0"/>
          <p:cNvGrpSpPr/>
          <p:nvPr/>
        </p:nvGrpSpPr>
        <p:grpSpPr>
          <a:xfrm>
            <a:off x="3613884" y="1736085"/>
            <a:ext cx="772591" cy="771507"/>
            <a:chOff x="3515735" y="1452425"/>
            <a:chExt cx="337612" cy="337124"/>
          </a:xfrm>
        </p:grpSpPr>
        <p:sp>
          <p:nvSpPr>
            <p:cNvPr id="1019" name="Google Shape;1019;p40"/>
            <p:cNvSpPr/>
            <p:nvPr/>
          </p:nvSpPr>
          <p:spPr>
            <a:xfrm>
              <a:off x="3569110" y="1452425"/>
              <a:ext cx="19805" cy="41563"/>
            </a:xfrm>
            <a:custGeom>
              <a:avLst/>
              <a:gdLst/>
              <a:ahLst/>
              <a:cxnLst/>
              <a:rect l="l" t="t" r="r" b="b"/>
              <a:pathLst>
                <a:path w="446" h="936" extrusionOk="0">
                  <a:moveTo>
                    <a:pt x="223" y="0"/>
                  </a:moveTo>
                  <a:cubicBezTo>
                    <a:pt x="100" y="0"/>
                    <a:pt x="1" y="101"/>
                    <a:pt x="1" y="223"/>
                  </a:cubicBezTo>
                  <a:lnTo>
                    <a:pt x="1" y="712"/>
                  </a:lnTo>
                  <a:cubicBezTo>
                    <a:pt x="1" y="835"/>
                    <a:pt x="100" y="935"/>
                    <a:pt x="223" y="935"/>
                  </a:cubicBezTo>
                  <a:cubicBezTo>
                    <a:pt x="345" y="935"/>
                    <a:pt x="446" y="835"/>
                    <a:pt x="446" y="712"/>
                  </a:cubicBezTo>
                  <a:lnTo>
                    <a:pt x="446" y="223"/>
                  </a:lnTo>
                  <a:cubicBezTo>
                    <a:pt x="446" y="101"/>
                    <a:pt x="345" y="0"/>
                    <a:pt x="223"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3527059" y="1569033"/>
              <a:ext cx="199290" cy="220515"/>
            </a:xfrm>
            <a:custGeom>
              <a:avLst/>
              <a:gdLst/>
              <a:ahLst/>
              <a:cxnLst/>
              <a:rect l="l" t="t" r="r" b="b"/>
              <a:pathLst>
                <a:path w="4488" h="4966" extrusionOk="0">
                  <a:moveTo>
                    <a:pt x="224" y="1"/>
                  </a:moveTo>
                  <a:cubicBezTo>
                    <a:pt x="157" y="1"/>
                    <a:pt x="102" y="23"/>
                    <a:pt x="57" y="68"/>
                  </a:cubicBezTo>
                  <a:cubicBezTo>
                    <a:pt x="12" y="124"/>
                    <a:pt x="1" y="179"/>
                    <a:pt x="1" y="246"/>
                  </a:cubicBezTo>
                  <a:lnTo>
                    <a:pt x="435" y="4376"/>
                  </a:lnTo>
                  <a:cubicBezTo>
                    <a:pt x="468" y="4710"/>
                    <a:pt x="758" y="4965"/>
                    <a:pt x="1103" y="4965"/>
                  </a:cubicBezTo>
                  <a:lnTo>
                    <a:pt x="3385" y="4965"/>
                  </a:lnTo>
                  <a:cubicBezTo>
                    <a:pt x="3730" y="4965"/>
                    <a:pt x="4020" y="4710"/>
                    <a:pt x="4053" y="4376"/>
                  </a:cubicBezTo>
                  <a:lnTo>
                    <a:pt x="4487" y="246"/>
                  </a:lnTo>
                  <a:cubicBezTo>
                    <a:pt x="4487" y="179"/>
                    <a:pt x="4465" y="124"/>
                    <a:pt x="4431" y="68"/>
                  </a:cubicBezTo>
                  <a:cubicBezTo>
                    <a:pt x="4387" y="23"/>
                    <a:pt x="4320" y="1"/>
                    <a:pt x="4265"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3626437" y="1569033"/>
              <a:ext cx="99911" cy="220515"/>
            </a:xfrm>
            <a:custGeom>
              <a:avLst/>
              <a:gdLst/>
              <a:ahLst/>
              <a:cxnLst/>
              <a:rect l="l" t="t" r="r" b="b"/>
              <a:pathLst>
                <a:path w="2250" h="4966" extrusionOk="0">
                  <a:moveTo>
                    <a:pt x="1" y="1"/>
                  </a:moveTo>
                  <a:lnTo>
                    <a:pt x="1" y="4965"/>
                  </a:lnTo>
                  <a:lnTo>
                    <a:pt x="1147" y="4965"/>
                  </a:lnTo>
                  <a:cubicBezTo>
                    <a:pt x="1492" y="4965"/>
                    <a:pt x="1782" y="4710"/>
                    <a:pt x="1815" y="4376"/>
                  </a:cubicBezTo>
                  <a:lnTo>
                    <a:pt x="2249" y="246"/>
                  </a:lnTo>
                  <a:cubicBezTo>
                    <a:pt x="2249" y="179"/>
                    <a:pt x="2227" y="124"/>
                    <a:pt x="2193" y="68"/>
                  </a:cubicBezTo>
                  <a:cubicBezTo>
                    <a:pt x="2149" y="23"/>
                    <a:pt x="2082" y="1"/>
                    <a:pt x="2027"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3526615" y="1478624"/>
              <a:ext cx="200178" cy="57371"/>
            </a:xfrm>
            <a:custGeom>
              <a:avLst/>
              <a:gdLst/>
              <a:ahLst/>
              <a:cxnLst/>
              <a:rect l="l" t="t" r="r" b="b"/>
              <a:pathLst>
                <a:path w="4508" h="1292" extrusionOk="0">
                  <a:moveTo>
                    <a:pt x="590" y="0"/>
                  </a:moveTo>
                  <a:cubicBezTo>
                    <a:pt x="501" y="0"/>
                    <a:pt x="412" y="56"/>
                    <a:pt x="379" y="145"/>
                  </a:cubicBezTo>
                  <a:lnTo>
                    <a:pt x="22" y="991"/>
                  </a:lnTo>
                  <a:cubicBezTo>
                    <a:pt x="0" y="1057"/>
                    <a:pt x="11" y="1136"/>
                    <a:pt x="55" y="1203"/>
                  </a:cubicBezTo>
                  <a:cubicBezTo>
                    <a:pt x="89" y="1258"/>
                    <a:pt x="167" y="1292"/>
                    <a:pt x="234" y="1292"/>
                  </a:cubicBezTo>
                  <a:lnTo>
                    <a:pt x="4275" y="1292"/>
                  </a:lnTo>
                  <a:cubicBezTo>
                    <a:pt x="4341" y="1292"/>
                    <a:pt x="4408" y="1258"/>
                    <a:pt x="4453" y="1203"/>
                  </a:cubicBezTo>
                  <a:cubicBezTo>
                    <a:pt x="4497" y="1136"/>
                    <a:pt x="4508" y="1057"/>
                    <a:pt x="4475" y="991"/>
                  </a:cubicBezTo>
                  <a:lnTo>
                    <a:pt x="4119" y="145"/>
                  </a:lnTo>
                  <a:cubicBezTo>
                    <a:pt x="4096" y="56"/>
                    <a:pt x="4007" y="0"/>
                    <a:pt x="3918"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3626437" y="1478624"/>
              <a:ext cx="100355" cy="57371"/>
            </a:xfrm>
            <a:custGeom>
              <a:avLst/>
              <a:gdLst/>
              <a:ahLst/>
              <a:cxnLst/>
              <a:rect l="l" t="t" r="r" b="b"/>
              <a:pathLst>
                <a:path w="2260" h="1292" extrusionOk="0">
                  <a:moveTo>
                    <a:pt x="1" y="0"/>
                  </a:moveTo>
                  <a:lnTo>
                    <a:pt x="1" y="1292"/>
                  </a:lnTo>
                  <a:lnTo>
                    <a:pt x="2027" y="1292"/>
                  </a:lnTo>
                  <a:cubicBezTo>
                    <a:pt x="2093" y="1292"/>
                    <a:pt x="2160" y="1258"/>
                    <a:pt x="2205" y="1203"/>
                  </a:cubicBezTo>
                  <a:cubicBezTo>
                    <a:pt x="2249" y="1136"/>
                    <a:pt x="2260" y="1057"/>
                    <a:pt x="2227" y="991"/>
                  </a:cubicBezTo>
                  <a:lnTo>
                    <a:pt x="1871" y="145"/>
                  </a:lnTo>
                  <a:cubicBezTo>
                    <a:pt x="1848" y="56"/>
                    <a:pt x="1759" y="0"/>
                    <a:pt x="1670"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3515735" y="1521608"/>
              <a:ext cx="220959" cy="62300"/>
            </a:xfrm>
            <a:custGeom>
              <a:avLst/>
              <a:gdLst/>
              <a:ahLst/>
              <a:cxnLst/>
              <a:rect l="l" t="t" r="r" b="b"/>
              <a:pathLst>
                <a:path w="4976" h="1403" extrusionOk="0">
                  <a:moveTo>
                    <a:pt x="223" y="0"/>
                  </a:moveTo>
                  <a:cubicBezTo>
                    <a:pt x="100" y="0"/>
                    <a:pt x="0" y="101"/>
                    <a:pt x="0" y="223"/>
                  </a:cubicBezTo>
                  <a:lnTo>
                    <a:pt x="0" y="1180"/>
                  </a:lnTo>
                  <a:cubicBezTo>
                    <a:pt x="0" y="1314"/>
                    <a:pt x="100" y="1403"/>
                    <a:pt x="223" y="1403"/>
                  </a:cubicBezTo>
                  <a:lnTo>
                    <a:pt x="4753" y="1403"/>
                  </a:lnTo>
                  <a:cubicBezTo>
                    <a:pt x="4876" y="1403"/>
                    <a:pt x="4975" y="1314"/>
                    <a:pt x="4975" y="1180"/>
                  </a:cubicBezTo>
                  <a:lnTo>
                    <a:pt x="4975" y="223"/>
                  </a:lnTo>
                  <a:cubicBezTo>
                    <a:pt x="4975" y="101"/>
                    <a:pt x="4876" y="0"/>
                    <a:pt x="4753"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3626437" y="1521608"/>
              <a:ext cx="110258" cy="62300"/>
            </a:xfrm>
            <a:custGeom>
              <a:avLst/>
              <a:gdLst/>
              <a:ahLst/>
              <a:cxnLst/>
              <a:rect l="l" t="t" r="r" b="b"/>
              <a:pathLst>
                <a:path w="2483" h="1403" extrusionOk="0">
                  <a:moveTo>
                    <a:pt x="1" y="0"/>
                  </a:moveTo>
                  <a:lnTo>
                    <a:pt x="1" y="1403"/>
                  </a:lnTo>
                  <a:lnTo>
                    <a:pt x="2260" y="1403"/>
                  </a:lnTo>
                  <a:cubicBezTo>
                    <a:pt x="2383" y="1403"/>
                    <a:pt x="2482" y="1314"/>
                    <a:pt x="2482" y="1180"/>
                  </a:cubicBezTo>
                  <a:lnTo>
                    <a:pt x="2482" y="223"/>
                  </a:lnTo>
                  <a:cubicBezTo>
                    <a:pt x="2482" y="101"/>
                    <a:pt x="2383" y="0"/>
                    <a:pt x="2260"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3642246" y="1715880"/>
              <a:ext cx="195293" cy="42052"/>
            </a:xfrm>
            <a:custGeom>
              <a:avLst/>
              <a:gdLst/>
              <a:ahLst/>
              <a:cxnLst/>
              <a:rect l="l" t="t" r="r" b="b"/>
              <a:pathLst>
                <a:path w="4398" h="947" extrusionOk="0">
                  <a:moveTo>
                    <a:pt x="479" y="0"/>
                  </a:moveTo>
                  <a:cubicBezTo>
                    <a:pt x="346" y="0"/>
                    <a:pt x="234" y="56"/>
                    <a:pt x="145" y="145"/>
                  </a:cubicBezTo>
                  <a:cubicBezTo>
                    <a:pt x="56" y="223"/>
                    <a:pt x="1" y="345"/>
                    <a:pt x="1" y="479"/>
                  </a:cubicBezTo>
                  <a:cubicBezTo>
                    <a:pt x="1" y="735"/>
                    <a:pt x="224" y="946"/>
                    <a:pt x="479" y="946"/>
                  </a:cubicBezTo>
                  <a:lnTo>
                    <a:pt x="4397" y="946"/>
                  </a:lnTo>
                  <a:lnTo>
                    <a:pt x="4397"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3732210" y="1715880"/>
              <a:ext cx="105329" cy="42052"/>
            </a:xfrm>
            <a:custGeom>
              <a:avLst/>
              <a:gdLst/>
              <a:ahLst/>
              <a:cxnLst/>
              <a:rect l="l" t="t" r="r" b="b"/>
              <a:pathLst>
                <a:path w="2372" h="947" extrusionOk="0">
                  <a:moveTo>
                    <a:pt x="1" y="0"/>
                  </a:moveTo>
                  <a:lnTo>
                    <a:pt x="1" y="946"/>
                  </a:lnTo>
                  <a:lnTo>
                    <a:pt x="2371" y="946"/>
                  </a:lnTo>
                  <a:lnTo>
                    <a:pt x="2371"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3610629" y="1684220"/>
              <a:ext cx="242718" cy="105329"/>
            </a:xfrm>
            <a:custGeom>
              <a:avLst/>
              <a:gdLst/>
              <a:ahLst/>
              <a:cxnLst/>
              <a:rect l="l" t="t" r="r" b="b"/>
              <a:pathLst>
                <a:path w="5466" h="2372" extrusionOk="0">
                  <a:moveTo>
                    <a:pt x="1191" y="1"/>
                  </a:moveTo>
                  <a:cubicBezTo>
                    <a:pt x="869" y="1"/>
                    <a:pt x="568" y="135"/>
                    <a:pt x="357" y="346"/>
                  </a:cubicBezTo>
                  <a:cubicBezTo>
                    <a:pt x="134" y="568"/>
                    <a:pt x="1" y="858"/>
                    <a:pt x="1" y="1192"/>
                  </a:cubicBezTo>
                  <a:cubicBezTo>
                    <a:pt x="1" y="1849"/>
                    <a:pt x="535" y="2371"/>
                    <a:pt x="1191" y="2371"/>
                  </a:cubicBezTo>
                  <a:lnTo>
                    <a:pt x="5109" y="2371"/>
                  </a:lnTo>
                  <a:cubicBezTo>
                    <a:pt x="5210" y="2371"/>
                    <a:pt x="5299" y="2338"/>
                    <a:pt x="5366" y="2272"/>
                  </a:cubicBezTo>
                  <a:cubicBezTo>
                    <a:pt x="5432" y="2205"/>
                    <a:pt x="5465" y="2116"/>
                    <a:pt x="5465" y="2015"/>
                  </a:cubicBezTo>
                  <a:cubicBezTo>
                    <a:pt x="5465" y="1826"/>
                    <a:pt x="5310" y="1659"/>
                    <a:pt x="5109" y="1659"/>
                  </a:cubicBezTo>
                  <a:lnTo>
                    <a:pt x="1191" y="1659"/>
                  </a:lnTo>
                  <a:cubicBezTo>
                    <a:pt x="936" y="1659"/>
                    <a:pt x="713" y="1448"/>
                    <a:pt x="713" y="1192"/>
                  </a:cubicBezTo>
                  <a:cubicBezTo>
                    <a:pt x="713" y="924"/>
                    <a:pt x="936" y="713"/>
                    <a:pt x="1191" y="713"/>
                  </a:cubicBezTo>
                  <a:lnTo>
                    <a:pt x="5109" y="713"/>
                  </a:lnTo>
                  <a:cubicBezTo>
                    <a:pt x="5210" y="713"/>
                    <a:pt x="5299" y="679"/>
                    <a:pt x="5366" y="613"/>
                  </a:cubicBezTo>
                  <a:cubicBezTo>
                    <a:pt x="5432" y="546"/>
                    <a:pt x="5465" y="457"/>
                    <a:pt x="5465" y="357"/>
                  </a:cubicBezTo>
                  <a:cubicBezTo>
                    <a:pt x="5465" y="157"/>
                    <a:pt x="5310" y="1"/>
                    <a:pt x="510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3732210" y="1757888"/>
              <a:ext cx="121137" cy="31661"/>
            </a:xfrm>
            <a:custGeom>
              <a:avLst/>
              <a:gdLst/>
              <a:ahLst/>
              <a:cxnLst/>
              <a:rect l="l" t="t" r="r" b="b"/>
              <a:pathLst>
                <a:path w="2728" h="713" extrusionOk="0">
                  <a:moveTo>
                    <a:pt x="1" y="0"/>
                  </a:moveTo>
                  <a:lnTo>
                    <a:pt x="1" y="712"/>
                  </a:lnTo>
                  <a:lnTo>
                    <a:pt x="2371" y="712"/>
                  </a:lnTo>
                  <a:cubicBezTo>
                    <a:pt x="2472" y="712"/>
                    <a:pt x="2561" y="679"/>
                    <a:pt x="2628" y="613"/>
                  </a:cubicBezTo>
                  <a:cubicBezTo>
                    <a:pt x="2694" y="546"/>
                    <a:pt x="2727" y="457"/>
                    <a:pt x="2727" y="356"/>
                  </a:cubicBezTo>
                  <a:cubicBezTo>
                    <a:pt x="2727" y="167"/>
                    <a:pt x="2572" y="0"/>
                    <a:pt x="237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3732210" y="1684220"/>
              <a:ext cx="121137" cy="31705"/>
            </a:xfrm>
            <a:custGeom>
              <a:avLst/>
              <a:gdLst/>
              <a:ahLst/>
              <a:cxnLst/>
              <a:rect l="l" t="t" r="r" b="b"/>
              <a:pathLst>
                <a:path w="2728" h="714" extrusionOk="0">
                  <a:moveTo>
                    <a:pt x="1" y="1"/>
                  </a:moveTo>
                  <a:lnTo>
                    <a:pt x="1" y="713"/>
                  </a:lnTo>
                  <a:lnTo>
                    <a:pt x="2371" y="713"/>
                  </a:lnTo>
                  <a:cubicBezTo>
                    <a:pt x="2472" y="713"/>
                    <a:pt x="2561" y="679"/>
                    <a:pt x="2628" y="613"/>
                  </a:cubicBezTo>
                  <a:cubicBezTo>
                    <a:pt x="2694" y="546"/>
                    <a:pt x="2727" y="457"/>
                    <a:pt x="2727" y="357"/>
                  </a:cubicBezTo>
                  <a:cubicBezTo>
                    <a:pt x="2727" y="157"/>
                    <a:pt x="2572" y="1"/>
                    <a:pt x="237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40"/>
          <p:cNvGrpSpPr/>
          <p:nvPr/>
        </p:nvGrpSpPr>
        <p:grpSpPr>
          <a:xfrm>
            <a:off x="4945678" y="3279860"/>
            <a:ext cx="575759" cy="772117"/>
            <a:chOff x="4150374" y="1452425"/>
            <a:chExt cx="251599" cy="337390"/>
          </a:xfrm>
        </p:grpSpPr>
        <p:sp>
          <p:nvSpPr>
            <p:cNvPr id="1032" name="Google Shape;1032;p40"/>
            <p:cNvSpPr/>
            <p:nvPr/>
          </p:nvSpPr>
          <p:spPr>
            <a:xfrm>
              <a:off x="4150374" y="1452425"/>
              <a:ext cx="251599" cy="268917"/>
            </a:xfrm>
            <a:custGeom>
              <a:avLst/>
              <a:gdLst/>
              <a:ahLst/>
              <a:cxnLst/>
              <a:rect l="l" t="t" r="r" b="b"/>
              <a:pathLst>
                <a:path w="5666" h="6056" extrusionOk="0">
                  <a:moveTo>
                    <a:pt x="813" y="0"/>
                  </a:moveTo>
                  <a:cubicBezTo>
                    <a:pt x="368" y="0"/>
                    <a:pt x="1" y="368"/>
                    <a:pt x="1" y="813"/>
                  </a:cubicBezTo>
                  <a:lnTo>
                    <a:pt x="1" y="6055"/>
                  </a:lnTo>
                  <a:cubicBezTo>
                    <a:pt x="1169" y="6055"/>
                    <a:pt x="2093" y="6033"/>
                    <a:pt x="2839" y="6000"/>
                  </a:cubicBezTo>
                  <a:cubicBezTo>
                    <a:pt x="5265" y="5899"/>
                    <a:pt x="5666" y="5677"/>
                    <a:pt x="5666" y="5677"/>
                  </a:cubicBezTo>
                  <a:lnTo>
                    <a:pt x="5666" y="223"/>
                  </a:lnTo>
                  <a:cubicBezTo>
                    <a:pt x="5666" y="101"/>
                    <a:pt x="5577" y="0"/>
                    <a:pt x="5443"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4276395" y="1452425"/>
              <a:ext cx="125577" cy="266474"/>
            </a:xfrm>
            <a:custGeom>
              <a:avLst/>
              <a:gdLst/>
              <a:ahLst/>
              <a:cxnLst/>
              <a:rect l="l" t="t" r="r" b="b"/>
              <a:pathLst>
                <a:path w="2828" h="6001" extrusionOk="0">
                  <a:moveTo>
                    <a:pt x="1" y="0"/>
                  </a:moveTo>
                  <a:lnTo>
                    <a:pt x="1" y="6000"/>
                  </a:lnTo>
                  <a:cubicBezTo>
                    <a:pt x="2427" y="5899"/>
                    <a:pt x="2828" y="5677"/>
                    <a:pt x="2828" y="5677"/>
                  </a:cubicBezTo>
                  <a:lnTo>
                    <a:pt x="2828" y="223"/>
                  </a:lnTo>
                  <a:cubicBezTo>
                    <a:pt x="2828" y="101"/>
                    <a:pt x="2739" y="0"/>
                    <a:pt x="2605"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4160276" y="1694610"/>
              <a:ext cx="241696" cy="52931"/>
            </a:xfrm>
            <a:custGeom>
              <a:avLst/>
              <a:gdLst/>
              <a:ahLst/>
              <a:cxnLst/>
              <a:rect l="l" t="t" r="r" b="b"/>
              <a:pathLst>
                <a:path w="5443" h="1192" extrusionOk="0">
                  <a:moveTo>
                    <a:pt x="590" y="0"/>
                  </a:moveTo>
                  <a:cubicBezTo>
                    <a:pt x="267" y="0"/>
                    <a:pt x="0" y="267"/>
                    <a:pt x="0" y="601"/>
                  </a:cubicBezTo>
                  <a:cubicBezTo>
                    <a:pt x="0" y="769"/>
                    <a:pt x="67" y="913"/>
                    <a:pt x="178" y="1024"/>
                  </a:cubicBezTo>
                  <a:cubicBezTo>
                    <a:pt x="278" y="1125"/>
                    <a:pt x="434" y="1192"/>
                    <a:pt x="590" y="1192"/>
                  </a:cubicBezTo>
                  <a:lnTo>
                    <a:pt x="5443" y="1192"/>
                  </a:lnTo>
                  <a:lnTo>
                    <a:pt x="5443"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4276395" y="1694610"/>
              <a:ext cx="125577" cy="52931"/>
            </a:xfrm>
            <a:custGeom>
              <a:avLst/>
              <a:gdLst/>
              <a:ahLst/>
              <a:cxnLst/>
              <a:rect l="l" t="t" r="r" b="b"/>
              <a:pathLst>
                <a:path w="2828" h="1192" extrusionOk="0">
                  <a:moveTo>
                    <a:pt x="1" y="0"/>
                  </a:moveTo>
                  <a:lnTo>
                    <a:pt x="1" y="1192"/>
                  </a:lnTo>
                  <a:lnTo>
                    <a:pt x="2828" y="1192"/>
                  </a:lnTo>
                  <a:lnTo>
                    <a:pt x="2828"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4150374" y="1684708"/>
              <a:ext cx="251599" cy="72735"/>
            </a:xfrm>
            <a:custGeom>
              <a:avLst/>
              <a:gdLst/>
              <a:ahLst/>
              <a:cxnLst/>
              <a:rect l="l" t="t" r="r" b="b"/>
              <a:pathLst>
                <a:path w="5666" h="1638" extrusionOk="0">
                  <a:moveTo>
                    <a:pt x="813" y="1"/>
                  </a:moveTo>
                  <a:cubicBezTo>
                    <a:pt x="368" y="1"/>
                    <a:pt x="1" y="368"/>
                    <a:pt x="1" y="824"/>
                  </a:cubicBezTo>
                  <a:cubicBezTo>
                    <a:pt x="1" y="1270"/>
                    <a:pt x="368" y="1637"/>
                    <a:pt x="813" y="1637"/>
                  </a:cubicBezTo>
                  <a:lnTo>
                    <a:pt x="5443" y="1637"/>
                  </a:lnTo>
                  <a:cubicBezTo>
                    <a:pt x="5577" y="1637"/>
                    <a:pt x="5666" y="1537"/>
                    <a:pt x="5666" y="1415"/>
                  </a:cubicBezTo>
                  <a:lnTo>
                    <a:pt x="5666" y="1192"/>
                  </a:lnTo>
                  <a:lnTo>
                    <a:pt x="813" y="1192"/>
                  </a:lnTo>
                  <a:cubicBezTo>
                    <a:pt x="701" y="1192"/>
                    <a:pt x="590" y="1136"/>
                    <a:pt x="523" y="1047"/>
                  </a:cubicBezTo>
                  <a:cubicBezTo>
                    <a:pt x="479" y="980"/>
                    <a:pt x="446" y="903"/>
                    <a:pt x="446" y="824"/>
                  </a:cubicBezTo>
                  <a:cubicBezTo>
                    <a:pt x="446" y="613"/>
                    <a:pt x="612" y="446"/>
                    <a:pt x="813" y="446"/>
                  </a:cubicBezTo>
                  <a:lnTo>
                    <a:pt x="5666" y="446"/>
                  </a:lnTo>
                  <a:lnTo>
                    <a:pt x="5666" y="1"/>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4276395" y="1684708"/>
              <a:ext cx="125577" cy="19805"/>
            </a:xfrm>
            <a:custGeom>
              <a:avLst/>
              <a:gdLst/>
              <a:ahLst/>
              <a:cxnLst/>
              <a:rect l="l" t="t" r="r" b="b"/>
              <a:pathLst>
                <a:path w="2828" h="446" extrusionOk="0">
                  <a:moveTo>
                    <a:pt x="1" y="1"/>
                  </a:moveTo>
                  <a:lnTo>
                    <a:pt x="1" y="446"/>
                  </a:lnTo>
                  <a:lnTo>
                    <a:pt x="2828" y="446"/>
                  </a:lnTo>
                  <a:lnTo>
                    <a:pt x="2828" y="1"/>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4276395" y="1737639"/>
              <a:ext cx="125577" cy="19805"/>
            </a:xfrm>
            <a:custGeom>
              <a:avLst/>
              <a:gdLst/>
              <a:ahLst/>
              <a:cxnLst/>
              <a:rect l="l" t="t" r="r" b="b"/>
              <a:pathLst>
                <a:path w="2828" h="446" extrusionOk="0">
                  <a:moveTo>
                    <a:pt x="1" y="0"/>
                  </a:moveTo>
                  <a:lnTo>
                    <a:pt x="1" y="445"/>
                  </a:lnTo>
                  <a:lnTo>
                    <a:pt x="2605" y="445"/>
                  </a:lnTo>
                  <a:cubicBezTo>
                    <a:pt x="2739" y="445"/>
                    <a:pt x="2828" y="345"/>
                    <a:pt x="2828" y="223"/>
                  </a:cubicBezTo>
                  <a:lnTo>
                    <a:pt x="2828"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4203260" y="1721786"/>
              <a:ext cx="51421" cy="68028"/>
            </a:xfrm>
            <a:custGeom>
              <a:avLst/>
              <a:gdLst/>
              <a:ahLst/>
              <a:cxnLst/>
              <a:rect l="l" t="t" r="r" b="b"/>
              <a:pathLst>
                <a:path w="1158" h="1532" extrusionOk="0">
                  <a:moveTo>
                    <a:pt x="223" y="1"/>
                  </a:moveTo>
                  <a:cubicBezTo>
                    <a:pt x="101" y="1"/>
                    <a:pt x="0" y="101"/>
                    <a:pt x="0" y="224"/>
                  </a:cubicBezTo>
                  <a:lnTo>
                    <a:pt x="0" y="1303"/>
                  </a:lnTo>
                  <a:cubicBezTo>
                    <a:pt x="0" y="1392"/>
                    <a:pt x="45" y="1470"/>
                    <a:pt x="123" y="1503"/>
                  </a:cubicBezTo>
                  <a:cubicBezTo>
                    <a:pt x="153" y="1523"/>
                    <a:pt x="186" y="1532"/>
                    <a:pt x="221" y="1532"/>
                  </a:cubicBezTo>
                  <a:cubicBezTo>
                    <a:pt x="264" y="1532"/>
                    <a:pt x="308" y="1517"/>
                    <a:pt x="346" y="1492"/>
                  </a:cubicBezTo>
                  <a:lnTo>
                    <a:pt x="579" y="1325"/>
                  </a:lnTo>
                  <a:lnTo>
                    <a:pt x="802" y="1492"/>
                  </a:lnTo>
                  <a:cubicBezTo>
                    <a:pt x="846" y="1515"/>
                    <a:pt x="891" y="1525"/>
                    <a:pt x="935" y="1525"/>
                  </a:cubicBezTo>
                  <a:cubicBezTo>
                    <a:pt x="969" y="1525"/>
                    <a:pt x="1002" y="1525"/>
                    <a:pt x="1036" y="1503"/>
                  </a:cubicBezTo>
                  <a:cubicBezTo>
                    <a:pt x="1113" y="1470"/>
                    <a:pt x="1158" y="1392"/>
                    <a:pt x="1158" y="1303"/>
                  </a:cubicBezTo>
                  <a:lnTo>
                    <a:pt x="1158" y="224"/>
                  </a:lnTo>
                  <a:cubicBezTo>
                    <a:pt x="1158" y="101"/>
                    <a:pt x="1058" y="1"/>
                    <a:pt x="935"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4196821" y="1484530"/>
              <a:ext cx="158703" cy="167584"/>
            </a:xfrm>
            <a:custGeom>
              <a:avLst/>
              <a:gdLst/>
              <a:ahLst/>
              <a:cxnLst/>
              <a:rect l="l" t="t" r="r" b="b"/>
              <a:pathLst>
                <a:path w="3574" h="3774" extrusionOk="0">
                  <a:moveTo>
                    <a:pt x="1570" y="1748"/>
                  </a:moveTo>
                  <a:lnTo>
                    <a:pt x="1570" y="3329"/>
                  </a:lnTo>
                  <a:lnTo>
                    <a:pt x="825" y="3329"/>
                  </a:lnTo>
                  <a:lnTo>
                    <a:pt x="825" y="1748"/>
                  </a:lnTo>
                  <a:close/>
                  <a:moveTo>
                    <a:pt x="2750" y="1748"/>
                  </a:moveTo>
                  <a:lnTo>
                    <a:pt x="2750" y="3329"/>
                  </a:lnTo>
                  <a:lnTo>
                    <a:pt x="2015" y="3329"/>
                  </a:lnTo>
                  <a:lnTo>
                    <a:pt x="2015" y="1748"/>
                  </a:lnTo>
                  <a:close/>
                  <a:moveTo>
                    <a:pt x="1793" y="1"/>
                  </a:moveTo>
                  <a:cubicBezTo>
                    <a:pt x="1737" y="1"/>
                    <a:pt x="1693" y="23"/>
                    <a:pt x="1648" y="56"/>
                  </a:cubicBezTo>
                  <a:lnTo>
                    <a:pt x="101" y="1359"/>
                  </a:lnTo>
                  <a:cubicBezTo>
                    <a:pt x="34" y="1426"/>
                    <a:pt x="1" y="1515"/>
                    <a:pt x="34" y="1604"/>
                  </a:cubicBezTo>
                  <a:cubicBezTo>
                    <a:pt x="68" y="1693"/>
                    <a:pt x="157" y="1748"/>
                    <a:pt x="246" y="1748"/>
                  </a:cubicBezTo>
                  <a:lnTo>
                    <a:pt x="379" y="1748"/>
                  </a:lnTo>
                  <a:lnTo>
                    <a:pt x="379" y="3329"/>
                  </a:lnTo>
                  <a:lnTo>
                    <a:pt x="246" y="3329"/>
                  </a:lnTo>
                  <a:cubicBezTo>
                    <a:pt x="123" y="3329"/>
                    <a:pt x="23" y="3429"/>
                    <a:pt x="23" y="3551"/>
                  </a:cubicBezTo>
                  <a:cubicBezTo>
                    <a:pt x="23" y="3674"/>
                    <a:pt x="123" y="3774"/>
                    <a:pt x="246" y="3774"/>
                  </a:cubicBezTo>
                  <a:lnTo>
                    <a:pt x="3329" y="3774"/>
                  </a:lnTo>
                  <a:cubicBezTo>
                    <a:pt x="3462" y="3774"/>
                    <a:pt x="3551" y="3674"/>
                    <a:pt x="3551" y="3551"/>
                  </a:cubicBezTo>
                  <a:cubicBezTo>
                    <a:pt x="3551" y="3429"/>
                    <a:pt x="3462" y="3329"/>
                    <a:pt x="3329" y="3329"/>
                  </a:cubicBezTo>
                  <a:lnTo>
                    <a:pt x="3195" y="3329"/>
                  </a:lnTo>
                  <a:lnTo>
                    <a:pt x="3195" y="1748"/>
                  </a:lnTo>
                  <a:lnTo>
                    <a:pt x="3329" y="1748"/>
                  </a:lnTo>
                  <a:cubicBezTo>
                    <a:pt x="3429" y="1748"/>
                    <a:pt x="3507" y="1693"/>
                    <a:pt x="3541" y="1604"/>
                  </a:cubicBezTo>
                  <a:cubicBezTo>
                    <a:pt x="3574" y="1515"/>
                    <a:pt x="3551" y="1426"/>
                    <a:pt x="3474" y="1359"/>
                  </a:cubicBezTo>
                  <a:lnTo>
                    <a:pt x="1938" y="56"/>
                  </a:lnTo>
                  <a:cubicBezTo>
                    <a:pt x="1893" y="23"/>
                    <a:pt x="1837" y="1"/>
                    <a:pt x="1793"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4276395" y="1484530"/>
              <a:ext cx="79130" cy="167584"/>
            </a:xfrm>
            <a:custGeom>
              <a:avLst/>
              <a:gdLst/>
              <a:ahLst/>
              <a:cxnLst/>
              <a:rect l="l" t="t" r="r" b="b"/>
              <a:pathLst>
                <a:path w="1782" h="3774" extrusionOk="0">
                  <a:moveTo>
                    <a:pt x="958" y="1748"/>
                  </a:moveTo>
                  <a:lnTo>
                    <a:pt x="958" y="3329"/>
                  </a:lnTo>
                  <a:lnTo>
                    <a:pt x="223" y="3329"/>
                  </a:lnTo>
                  <a:lnTo>
                    <a:pt x="223" y="1748"/>
                  </a:lnTo>
                  <a:close/>
                  <a:moveTo>
                    <a:pt x="1" y="1"/>
                  </a:moveTo>
                  <a:lnTo>
                    <a:pt x="1" y="3774"/>
                  </a:lnTo>
                  <a:lnTo>
                    <a:pt x="1537" y="3774"/>
                  </a:lnTo>
                  <a:cubicBezTo>
                    <a:pt x="1670" y="3774"/>
                    <a:pt x="1759" y="3674"/>
                    <a:pt x="1759" y="3551"/>
                  </a:cubicBezTo>
                  <a:cubicBezTo>
                    <a:pt x="1759" y="3429"/>
                    <a:pt x="1670" y="3329"/>
                    <a:pt x="1537" y="3329"/>
                  </a:cubicBezTo>
                  <a:lnTo>
                    <a:pt x="1403" y="3329"/>
                  </a:lnTo>
                  <a:lnTo>
                    <a:pt x="1403" y="1748"/>
                  </a:lnTo>
                  <a:lnTo>
                    <a:pt x="1537" y="1748"/>
                  </a:lnTo>
                  <a:cubicBezTo>
                    <a:pt x="1637" y="1748"/>
                    <a:pt x="1715" y="1693"/>
                    <a:pt x="1749" y="1604"/>
                  </a:cubicBezTo>
                  <a:cubicBezTo>
                    <a:pt x="1782" y="1515"/>
                    <a:pt x="1759" y="1426"/>
                    <a:pt x="1682" y="1359"/>
                  </a:cubicBezTo>
                  <a:lnTo>
                    <a:pt x="146" y="56"/>
                  </a:lnTo>
                  <a:cubicBezTo>
                    <a:pt x="101" y="23"/>
                    <a:pt x="45" y="1"/>
                    <a:pt x="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0"/>
          <p:cNvGrpSpPr/>
          <p:nvPr/>
        </p:nvGrpSpPr>
        <p:grpSpPr>
          <a:xfrm>
            <a:off x="4933234" y="1736085"/>
            <a:ext cx="600655" cy="771506"/>
            <a:chOff x="4736610" y="1452425"/>
            <a:chExt cx="262478" cy="337123"/>
          </a:xfrm>
        </p:grpSpPr>
        <p:sp>
          <p:nvSpPr>
            <p:cNvPr id="1043" name="Google Shape;1043;p40"/>
            <p:cNvSpPr/>
            <p:nvPr/>
          </p:nvSpPr>
          <p:spPr>
            <a:xfrm>
              <a:off x="4737054" y="1488526"/>
              <a:ext cx="262034" cy="301021"/>
            </a:xfrm>
            <a:custGeom>
              <a:avLst/>
              <a:gdLst/>
              <a:ahLst/>
              <a:cxnLst/>
              <a:rect l="l" t="t" r="r" b="b"/>
              <a:pathLst>
                <a:path w="5901" h="6779" extrusionOk="0">
                  <a:moveTo>
                    <a:pt x="1" y="0"/>
                  </a:moveTo>
                  <a:lnTo>
                    <a:pt x="1" y="11"/>
                  </a:lnTo>
                  <a:lnTo>
                    <a:pt x="1" y="5955"/>
                  </a:lnTo>
                  <a:cubicBezTo>
                    <a:pt x="1" y="6412"/>
                    <a:pt x="369" y="6778"/>
                    <a:pt x="825" y="6778"/>
                  </a:cubicBezTo>
                  <a:lnTo>
                    <a:pt x="5678" y="6778"/>
                  </a:lnTo>
                  <a:cubicBezTo>
                    <a:pt x="5801" y="6778"/>
                    <a:pt x="5900" y="6689"/>
                    <a:pt x="5900" y="6556"/>
                  </a:cubicBezTo>
                  <a:lnTo>
                    <a:pt x="5900" y="389"/>
                  </a:lnTo>
                  <a:cubicBezTo>
                    <a:pt x="5900" y="389"/>
                    <a:pt x="4732" y="211"/>
                    <a:pt x="2951" y="89"/>
                  </a:cubicBezTo>
                  <a:cubicBezTo>
                    <a:pt x="2083" y="33"/>
                    <a:pt x="1081" y="0"/>
                    <a:pt x="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4868049" y="1492478"/>
              <a:ext cx="131039" cy="297069"/>
            </a:xfrm>
            <a:custGeom>
              <a:avLst/>
              <a:gdLst/>
              <a:ahLst/>
              <a:cxnLst/>
              <a:rect l="l" t="t" r="r" b="b"/>
              <a:pathLst>
                <a:path w="2951" h="6690" extrusionOk="0">
                  <a:moveTo>
                    <a:pt x="1" y="0"/>
                  </a:moveTo>
                  <a:lnTo>
                    <a:pt x="1" y="6689"/>
                  </a:lnTo>
                  <a:lnTo>
                    <a:pt x="2728" y="6689"/>
                  </a:lnTo>
                  <a:cubicBezTo>
                    <a:pt x="2851" y="6689"/>
                    <a:pt x="2950" y="6600"/>
                    <a:pt x="2950" y="6467"/>
                  </a:cubicBezTo>
                  <a:lnTo>
                    <a:pt x="2950" y="300"/>
                  </a:lnTo>
                  <a:cubicBezTo>
                    <a:pt x="2950" y="300"/>
                    <a:pt x="1782" y="122"/>
                    <a:pt x="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4746956" y="1462283"/>
              <a:ext cx="252132" cy="53419"/>
            </a:xfrm>
            <a:custGeom>
              <a:avLst/>
              <a:gdLst/>
              <a:ahLst/>
              <a:cxnLst/>
              <a:rect l="l" t="t" r="r" b="b"/>
              <a:pathLst>
                <a:path w="5678" h="1203" extrusionOk="0">
                  <a:moveTo>
                    <a:pt x="602" y="1"/>
                  </a:moveTo>
                  <a:cubicBezTo>
                    <a:pt x="268" y="1"/>
                    <a:pt x="0" y="268"/>
                    <a:pt x="0" y="602"/>
                  </a:cubicBezTo>
                  <a:cubicBezTo>
                    <a:pt x="0" y="769"/>
                    <a:pt x="67" y="913"/>
                    <a:pt x="168" y="1025"/>
                  </a:cubicBezTo>
                  <a:cubicBezTo>
                    <a:pt x="279" y="1136"/>
                    <a:pt x="435" y="1203"/>
                    <a:pt x="602" y="1203"/>
                  </a:cubicBezTo>
                  <a:lnTo>
                    <a:pt x="5677" y="1203"/>
                  </a:lnTo>
                  <a:cubicBezTo>
                    <a:pt x="5511" y="1036"/>
                    <a:pt x="5677" y="980"/>
                    <a:pt x="5677" y="980"/>
                  </a:cubicBezTo>
                  <a:lnTo>
                    <a:pt x="5677" y="223"/>
                  </a:lnTo>
                  <a:cubicBezTo>
                    <a:pt x="5677" y="223"/>
                    <a:pt x="5533" y="124"/>
                    <a:pt x="5677"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4868049" y="1462283"/>
              <a:ext cx="131039" cy="53419"/>
            </a:xfrm>
            <a:custGeom>
              <a:avLst/>
              <a:gdLst/>
              <a:ahLst/>
              <a:cxnLst/>
              <a:rect l="l" t="t" r="r" b="b"/>
              <a:pathLst>
                <a:path w="2951" h="1203" extrusionOk="0">
                  <a:moveTo>
                    <a:pt x="1" y="1"/>
                  </a:moveTo>
                  <a:lnTo>
                    <a:pt x="1" y="1203"/>
                  </a:lnTo>
                  <a:lnTo>
                    <a:pt x="2950" y="1203"/>
                  </a:lnTo>
                  <a:cubicBezTo>
                    <a:pt x="2784" y="1036"/>
                    <a:pt x="2950" y="980"/>
                    <a:pt x="2950" y="980"/>
                  </a:cubicBezTo>
                  <a:lnTo>
                    <a:pt x="2950" y="223"/>
                  </a:lnTo>
                  <a:cubicBezTo>
                    <a:pt x="2950" y="223"/>
                    <a:pt x="2806" y="124"/>
                    <a:pt x="2950"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4736610" y="1452425"/>
              <a:ext cx="262478" cy="73179"/>
            </a:xfrm>
            <a:custGeom>
              <a:avLst/>
              <a:gdLst/>
              <a:ahLst/>
              <a:cxnLst/>
              <a:rect l="l" t="t" r="r" b="b"/>
              <a:pathLst>
                <a:path w="5911" h="1648" extrusionOk="0">
                  <a:moveTo>
                    <a:pt x="846" y="0"/>
                  </a:moveTo>
                  <a:cubicBezTo>
                    <a:pt x="389" y="0"/>
                    <a:pt x="11" y="356"/>
                    <a:pt x="11" y="813"/>
                  </a:cubicBezTo>
                  <a:cubicBezTo>
                    <a:pt x="0" y="1269"/>
                    <a:pt x="367" y="1647"/>
                    <a:pt x="835" y="1647"/>
                  </a:cubicBezTo>
                  <a:lnTo>
                    <a:pt x="5910" y="1647"/>
                  </a:lnTo>
                  <a:lnTo>
                    <a:pt x="5910" y="1202"/>
                  </a:lnTo>
                  <a:lnTo>
                    <a:pt x="835" y="1202"/>
                  </a:lnTo>
                  <a:cubicBezTo>
                    <a:pt x="623" y="1202"/>
                    <a:pt x="456" y="1036"/>
                    <a:pt x="456" y="824"/>
                  </a:cubicBezTo>
                  <a:cubicBezTo>
                    <a:pt x="445" y="613"/>
                    <a:pt x="623" y="445"/>
                    <a:pt x="835" y="445"/>
                  </a:cubicBezTo>
                  <a:lnTo>
                    <a:pt x="5910" y="445"/>
                  </a:lnTo>
                  <a:lnTo>
                    <a:pt x="5910" y="223"/>
                  </a:lnTo>
                  <a:cubicBezTo>
                    <a:pt x="5910" y="101"/>
                    <a:pt x="5811" y="0"/>
                    <a:pt x="5688"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4868049" y="1452425"/>
              <a:ext cx="131039" cy="19805"/>
            </a:xfrm>
            <a:custGeom>
              <a:avLst/>
              <a:gdLst/>
              <a:ahLst/>
              <a:cxnLst/>
              <a:rect l="l" t="t" r="r" b="b"/>
              <a:pathLst>
                <a:path w="2951" h="446" extrusionOk="0">
                  <a:moveTo>
                    <a:pt x="1" y="0"/>
                  </a:moveTo>
                  <a:lnTo>
                    <a:pt x="1" y="445"/>
                  </a:lnTo>
                  <a:lnTo>
                    <a:pt x="2950" y="445"/>
                  </a:lnTo>
                  <a:lnTo>
                    <a:pt x="2950" y="223"/>
                  </a:lnTo>
                  <a:cubicBezTo>
                    <a:pt x="2950" y="101"/>
                    <a:pt x="2851" y="0"/>
                    <a:pt x="2728"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4868049" y="1505800"/>
              <a:ext cx="131039" cy="19805"/>
            </a:xfrm>
            <a:custGeom>
              <a:avLst/>
              <a:gdLst/>
              <a:ahLst/>
              <a:cxnLst/>
              <a:rect l="l" t="t" r="r" b="b"/>
              <a:pathLst>
                <a:path w="2951" h="446" extrusionOk="0">
                  <a:moveTo>
                    <a:pt x="1" y="0"/>
                  </a:moveTo>
                  <a:lnTo>
                    <a:pt x="1" y="445"/>
                  </a:lnTo>
                  <a:lnTo>
                    <a:pt x="2950" y="445"/>
                  </a:lnTo>
                  <a:lnTo>
                    <a:pt x="2950" y="0"/>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4783546" y="1563127"/>
              <a:ext cx="169050" cy="189831"/>
            </a:xfrm>
            <a:custGeom>
              <a:avLst/>
              <a:gdLst/>
              <a:ahLst/>
              <a:cxnLst/>
              <a:rect l="l" t="t" r="r" b="b"/>
              <a:pathLst>
                <a:path w="3807" h="4275" extrusionOk="0">
                  <a:moveTo>
                    <a:pt x="601" y="0"/>
                  </a:moveTo>
                  <a:cubicBezTo>
                    <a:pt x="601" y="324"/>
                    <a:pt x="334" y="591"/>
                    <a:pt x="0" y="591"/>
                  </a:cubicBezTo>
                  <a:lnTo>
                    <a:pt x="0" y="3674"/>
                  </a:lnTo>
                  <a:cubicBezTo>
                    <a:pt x="334" y="3674"/>
                    <a:pt x="601" y="3941"/>
                    <a:pt x="601" y="4275"/>
                  </a:cubicBezTo>
                  <a:lnTo>
                    <a:pt x="3206" y="4275"/>
                  </a:lnTo>
                  <a:cubicBezTo>
                    <a:pt x="3206" y="3941"/>
                    <a:pt x="3473" y="3674"/>
                    <a:pt x="3807" y="3674"/>
                  </a:cubicBezTo>
                  <a:lnTo>
                    <a:pt x="3807" y="591"/>
                  </a:lnTo>
                  <a:cubicBezTo>
                    <a:pt x="3473" y="591"/>
                    <a:pt x="3206" y="324"/>
                    <a:pt x="3206"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4868049" y="1563127"/>
              <a:ext cx="84547" cy="189831"/>
            </a:xfrm>
            <a:custGeom>
              <a:avLst/>
              <a:gdLst/>
              <a:ahLst/>
              <a:cxnLst/>
              <a:rect l="l" t="t" r="r" b="b"/>
              <a:pathLst>
                <a:path w="1904" h="4275" extrusionOk="0">
                  <a:moveTo>
                    <a:pt x="1" y="0"/>
                  </a:moveTo>
                  <a:lnTo>
                    <a:pt x="1" y="4275"/>
                  </a:lnTo>
                  <a:lnTo>
                    <a:pt x="1303" y="4275"/>
                  </a:lnTo>
                  <a:cubicBezTo>
                    <a:pt x="1303" y="3941"/>
                    <a:pt x="1570" y="3674"/>
                    <a:pt x="1904" y="3674"/>
                  </a:cubicBezTo>
                  <a:lnTo>
                    <a:pt x="1904" y="591"/>
                  </a:lnTo>
                  <a:cubicBezTo>
                    <a:pt x="1570" y="591"/>
                    <a:pt x="1303" y="324"/>
                    <a:pt x="1303"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4773644" y="1553225"/>
              <a:ext cx="188854" cy="209636"/>
            </a:xfrm>
            <a:custGeom>
              <a:avLst/>
              <a:gdLst/>
              <a:ahLst/>
              <a:cxnLst/>
              <a:rect l="l" t="t" r="r" b="b"/>
              <a:pathLst>
                <a:path w="4253" h="4721" extrusionOk="0">
                  <a:moveTo>
                    <a:pt x="3240" y="446"/>
                  </a:moveTo>
                  <a:cubicBezTo>
                    <a:pt x="3318" y="713"/>
                    <a:pt x="3530" y="925"/>
                    <a:pt x="3807" y="1003"/>
                  </a:cubicBezTo>
                  <a:lnTo>
                    <a:pt x="3807" y="3708"/>
                  </a:lnTo>
                  <a:cubicBezTo>
                    <a:pt x="3530" y="3785"/>
                    <a:pt x="3318" y="3997"/>
                    <a:pt x="3240" y="4275"/>
                  </a:cubicBezTo>
                  <a:lnTo>
                    <a:pt x="1014" y="4275"/>
                  </a:lnTo>
                  <a:cubicBezTo>
                    <a:pt x="936" y="3997"/>
                    <a:pt x="724" y="3785"/>
                    <a:pt x="446" y="3708"/>
                  </a:cubicBezTo>
                  <a:lnTo>
                    <a:pt x="446" y="1003"/>
                  </a:lnTo>
                  <a:cubicBezTo>
                    <a:pt x="724" y="925"/>
                    <a:pt x="936" y="713"/>
                    <a:pt x="1014" y="446"/>
                  </a:cubicBezTo>
                  <a:close/>
                  <a:moveTo>
                    <a:pt x="824" y="1"/>
                  </a:moveTo>
                  <a:cubicBezTo>
                    <a:pt x="691" y="1"/>
                    <a:pt x="602" y="101"/>
                    <a:pt x="602" y="223"/>
                  </a:cubicBezTo>
                  <a:cubicBezTo>
                    <a:pt x="602" y="424"/>
                    <a:pt x="435" y="591"/>
                    <a:pt x="223" y="591"/>
                  </a:cubicBezTo>
                  <a:cubicBezTo>
                    <a:pt x="101" y="591"/>
                    <a:pt x="1" y="691"/>
                    <a:pt x="1" y="814"/>
                  </a:cubicBezTo>
                  <a:lnTo>
                    <a:pt x="1" y="3897"/>
                  </a:lnTo>
                  <a:cubicBezTo>
                    <a:pt x="1" y="4030"/>
                    <a:pt x="101" y="4119"/>
                    <a:pt x="223" y="4119"/>
                  </a:cubicBezTo>
                  <a:cubicBezTo>
                    <a:pt x="435" y="4119"/>
                    <a:pt x="602" y="4287"/>
                    <a:pt x="602" y="4498"/>
                  </a:cubicBezTo>
                  <a:cubicBezTo>
                    <a:pt x="602" y="4621"/>
                    <a:pt x="691" y="4720"/>
                    <a:pt x="824" y="4720"/>
                  </a:cubicBezTo>
                  <a:lnTo>
                    <a:pt x="3429" y="4720"/>
                  </a:lnTo>
                  <a:cubicBezTo>
                    <a:pt x="3552" y="4720"/>
                    <a:pt x="3652" y="4621"/>
                    <a:pt x="3652" y="4498"/>
                  </a:cubicBezTo>
                  <a:cubicBezTo>
                    <a:pt x="3652" y="4287"/>
                    <a:pt x="3819" y="4119"/>
                    <a:pt x="4030" y="4119"/>
                  </a:cubicBezTo>
                  <a:cubicBezTo>
                    <a:pt x="4153" y="4119"/>
                    <a:pt x="4253" y="4030"/>
                    <a:pt x="4253" y="3897"/>
                  </a:cubicBezTo>
                  <a:lnTo>
                    <a:pt x="4253" y="814"/>
                  </a:lnTo>
                  <a:cubicBezTo>
                    <a:pt x="4253" y="691"/>
                    <a:pt x="4153" y="591"/>
                    <a:pt x="4030" y="591"/>
                  </a:cubicBezTo>
                  <a:cubicBezTo>
                    <a:pt x="3819" y="591"/>
                    <a:pt x="3652" y="424"/>
                    <a:pt x="3652" y="223"/>
                  </a:cubicBezTo>
                  <a:cubicBezTo>
                    <a:pt x="3652" y="101"/>
                    <a:pt x="3552" y="1"/>
                    <a:pt x="342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0"/>
            <p:cNvSpPr/>
            <p:nvPr/>
          </p:nvSpPr>
          <p:spPr>
            <a:xfrm>
              <a:off x="4868049" y="1553225"/>
              <a:ext cx="94449" cy="209636"/>
            </a:xfrm>
            <a:custGeom>
              <a:avLst/>
              <a:gdLst/>
              <a:ahLst/>
              <a:cxnLst/>
              <a:rect l="l" t="t" r="r" b="b"/>
              <a:pathLst>
                <a:path w="2127" h="4721" extrusionOk="0">
                  <a:moveTo>
                    <a:pt x="1" y="1"/>
                  </a:moveTo>
                  <a:lnTo>
                    <a:pt x="1" y="446"/>
                  </a:lnTo>
                  <a:lnTo>
                    <a:pt x="1114" y="446"/>
                  </a:lnTo>
                  <a:cubicBezTo>
                    <a:pt x="1192" y="713"/>
                    <a:pt x="1404" y="925"/>
                    <a:pt x="1681" y="1003"/>
                  </a:cubicBezTo>
                  <a:lnTo>
                    <a:pt x="1681" y="3708"/>
                  </a:lnTo>
                  <a:cubicBezTo>
                    <a:pt x="1404" y="3785"/>
                    <a:pt x="1192" y="3997"/>
                    <a:pt x="1114" y="4275"/>
                  </a:cubicBezTo>
                  <a:lnTo>
                    <a:pt x="1" y="4275"/>
                  </a:lnTo>
                  <a:lnTo>
                    <a:pt x="1" y="4720"/>
                  </a:lnTo>
                  <a:lnTo>
                    <a:pt x="1303" y="4720"/>
                  </a:lnTo>
                  <a:cubicBezTo>
                    <a:pt x="1426" y="4720"/>
                    <a:pt x="1526" y="4621"/>
                    <a:pt x="1526" y="4498"/>
                  </a:cubicBezTo>
                  <a:cubicBezTo>
                    <a:pt x="1526" y="4287"/>
                    <a:pt x="1693" y="4119"/>
                    <a:pt x="1904" y="4119"/>
                  </a:cubicBezTo>
                  <a:cubicBezTo>
                    <a:pt x="2027" y="4119"/>
                    <a:pt x="2127" y="4030"/>
                    <a:pt x="2127" y="3897"/>
                  </a:cubicBezTo>
                  <a:lnTo>
                    <a:pt x="2127" y="814"/>
                  </a:lnTo>
                  <a:cubicBezTo>
                    <a:pt x="2127" y="691"/>
                    <a:pt x="2027" y="591"/>
                    <a:pt x="1904" y="591"/>
                  </a:cubicBezTo>
                  <a:cubicBezTo>
                    <a:pt x="1693" y="591"/>
                    <a:pt x="1526" y="424"/>
                    <a:pt x="1526" y="223"/>
                  </a:cubicBezTo>
                  <a:cubicBezTo>
                    <a:pt x="1526" y="101"/>
                    <a:pt x="1426" y="1"/>
                    <a:pt x="1303"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0"/>
            <p:cNvSpPr/>
            <p:nvPr/>
          </p:nvSpPr>
          <p:spPr>
            <a:xfrm>
              <a:off x="4831504" y="1605623"/>
              <a:ext cx="73179" cy="104352"/>
            </a:xfrm>
            <a:custGeom>
              <a:avLst/>
              <a:gdLst/>
              <a:ahLst/>
              <a:cxnLst/>
              <a:rect l="l" t="t" r="r" b="b"/>
              <a:pathLst>
                <a:path w="1648" h="2350" extrusionOk="0">
                  <a:moveTo>
                    <a:pt x="824" y="1"/>
                  </a:moveTo>
                  <a:cubicBezTo>
                    <a:pt x="746" y="1"/>
                    <a:pt x="679" y="45"/>
                    <a:pt x="634" y="112"/>
                  </a:cubicBezTo>
                  <a:lnTo>
                    <a:pt x="45" y="1059"/>
                  </a:lnTo>
                  <a:cubicBezTo>
                    <a:pt x="0" y="1136"/>
                    <a:pt x="0" y="1225"/>
                    <a:pt x="45" y="1292"/>
                  </a:cubicBezTo>
                  <a:lnTo>
                    <a:pt x="634" y="2249"/>
                  </a:lnTo>
                  <a:cubicBezTo>
                    <a:pt x="679" y="2316"/>
                    <a:pt x="746" y="2350"/>
                    <a:pt x="824" y="2350"/>
                  </a:cubicBezTo>
                  <a:cubicBezTo>
                    <a:pt x="901" y="2350"/>
                    <a:pt x="968" y="2316"/>
                    <a:pt x="1013" y="2249"/>
                  </a:cubicBezTo>
                  <a:lnTo>
                    <a:pt x="1603" y="1292"/>
                  </a:lnTo>
                  <a:cubicBezTo>
                    <a:pt x="1648" y="1225"/>
                    <a:pt x="1648" y="1136"/>
                    <a:pt x="1603" y="1059"/>
                  </a:cubicBezTo>
                  <a:lnTo>
                    <a:pt x="1013" y="112"/>
                  </a:lnTo>
                  <a:cubicBezTo>
                    <a:pt x="968" y="45"/>
                    <a:pt x="901" y="1"/>
                    <a:pt x="824"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4868049" y="1605623"/>
              <a:ext cx="36634" cy="104352"/>
            </a:xfrm>
            <a:custGeom>
              <a:avLst/>
              <a:gdLst/>
              <a:ahLst/>
              <a:cxnLst/>
              <a:rect l="l" t="t" r="r" b="b"/>
              <a:pathLst>
                <a:path w="825" h="2350" extrusionOk="0">
                  <a:moveTo>
                    <a:pt x="1" y="1"/>
                  </a:moveTo>
                  <a:lnTo>
                    <a:pt x="1" y="2350"/>
                  </a:lnTo>
                  <a:cubicBezTo>
                    <a:pt x="78" y="2350"/>
                    <a:pt x="145" y="2316"/>
                    <a:pt x="190" y="2249"/>
                  </a:cubicBezTo>
                  <a:lnTo>
                    <a:pt x="780" y="1292"/>
                  </a:lnTo>
                  <a:cubicBezTo>
                    <a:pt x="825" y="1225"/>
                    <a:pt x="825" y="1136"/>
                    <a:pt x="780" y="1059"/>
                  </a:cubicBezTo>
                  <a:lnTo>
                    <a:pt x="190" y="112"/>
                  </a:lnTo>
                  <a:cubicBezTo>
                    <a:pt x="145" y="45"/>
                    <a:pt x="78" y="1"/>
                    <a:pt x="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4900199" y="1695587"/>
              <a:ext cx="19805" cy="19805"/>
            </a:xfrm>
            <a:custGeom>
              <a:avLst/>
              <a:gdLst/>
              <a:ahLst/>
              <a:cxnLst/>
              <a:rect l="l" t="t" r="r" b="b"/>
              <a:pathLst>
                <a:path w="446" h="446" extrusionOk="0">
                  <a:moveTo>
                    <a:pt x="223" y="1"/>
                  </a:moveTo>
                  <a:cubicBezTo>
                    <a:pt x="101" y="1"/>
                    <a:pt x="0" y="101"/>
                    <a:pt x="0" y="223"/>
                  </a:cubicBezTo>
                  <a:cubicBezTo>
                    <a:pt x="0" y="346"/>
                    <a:pt x="101" y="446"/>
                    <a:pt x="223" y="446"/>
                  </a:cubicBezTo>
                  <a:cubicBezTo>
                    <a:pt x="346" y="446"/>
                    <a:pt x="445" y="346"/>
                    <a:pt x="445" y="223"/>
                  </a:cubicBezTo>
                  <a:cubicBezTo>
                    <a:pt x="445" y="101"/>
                    <a:pt x="346" y="1"/>
                    <a:pt x="223"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4810722" y="1695587"/>
              <a:ext cx="19849" cy="19805"/>
            </a:xfrm>
            <a:custGeom>
              <a:avLst/>
              <a:gdLst/>
              <a:ahLst/>
              <a:cxnLst/>
              <a:rect l="l" t="t" r="r" b="b"/>
              <a:pathLst>
                <a:path w="447" h="446" extrusionOk="0">
                  <a:moveTo>
                    <a:pt x="223" y="1"/>
                  </a:moveTo>
                  <a:cubicBezTo>
                    <a:pt x="101" y="1"/>
                    <a:pt x="1" y="101"/>
                    <a:pt x="1" y="223"/>
                  </a:cubicBezTo>
                  <a:cubicBezTo>
                    <a:pt x="1" y="346"/>
                    <a:pt x="101" y="446"/>
                    <a:pt x="223" y="446"/>
                  </a:cubicBezTo>
                  <a:cubicBezTo>
                    <a:pt x="345" y="446"/>
                    <a:pt x="446" y="346"/>
                    <a:pt x="446" y="223"/>
                  </a:cubicBezTo>
                  <a:cubicBezTo>
                    <a:pt x="446" y="101"/>
                    <a:pt x="345" y="1"/>
                    <a:pt x="223"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4900199" y="1600694"/>
              <a:ext cx="19805" cy="19805"/>
            </a:xfrm>
            <a:custGeom>
              <a:avLst/>
              <a:gdLst/>
              <a:ahLst/>
              <a:cxnLst/>
              <a:rect l="l" t="t" r="r" b="b"/>
              <a:pathLst>
                <a:path w="446" h="446" extrusionOk="0">
                  <a:moveTo>
                    <a:pt x="223" y="0"/>
                  </a:moveTo>
                  <a:cubicBezTo>
                    <a:pt x="101" y="0"/>
                    <a:pt x="0" y="101"/>
                    <a:pt x="0" y="223"/>
                  </a:cubicBezTo>
                  <a:cubicBezTo>
                    <a:pt x="0" y="346"/>
                    <a:pt x="101" y="446"/>
                    <a:pt x="223" y="446"/>
                  </a:cubicBezTo>
                  <a:cubicBezTo>
                    <a:pt x="346" y="446"/>
                    <a:pt x="445" y="346"/>
                    <a:pt x="445" y="223"/>
                  </a:cubicBezTo>
                  <a:cubicBezTo>
                    <a:pt x="445" y="101"/>
                    <a:pt x="346" y="0"/>
                    <a:pt x="223"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4810722" y="1600694"/>
              <a:ext cx="19849" cy="19805"/>
            </a:xfrm>
            <a:custGeom>
              <a:avLst/>
              <a:gdLst/>
              <a:ahLst/>
              <a:cxnLst/>
              <a:rect l="l" t="t" r="r" b="b"/>
              <a:pathLst>
                <a:path w="447" h="446" extrusionOk="0">
                  <a:moveTo>
                    <a:pt x="223" y="0"/>
                  </a:moveTo>
                  <a:cubicBezTo>
                    <a:pt x="101" y="0"/>
                    <a:pt x="1" y="101"/>
                    <a:pt x="1" y="223"/>
                  </a:cubicBezTo>
                  <a:cubicBezTo>
                    <a:pt x="1" y="346"/>
                    <a:pt x="101" y="446"/>
                    <a:pt x="223" y="446"/>
                  </a:cubicBezTo>
                  <a:cubicBezTo>
                    <a:pt x="345" y="446"/>
                    <a:pt x="446" y="346"/>
                    <a:pt x="446" y="223"/>
                  </a:cubicBezTo>
                  <a:cubicBezTo>
                    <a:pt x="446" y="101"/>
                    <a:pt x="345" y="0"/>
                    <a:pt x="2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5D55-4FF2-4921-B217-9ED70D15CED0}"/>
              </a:ext>
            </a:extLst>
          </p:cNvPr>
          <p:cNvSpPr>
            <a:spLocks noGrp="1"/>
          </p:cNvSpPr>
          <p:nvPr>
            <p:ph type="title"/>
          </p:nvPr>
        </p:nvSpPr>
        <p:spPr/>
        <p:txBody>
          <a:bodyPr/>
          <a:lstStyle/>
          <a:p>
            <a:r>
              <a:rPr lang="en-US" dirty="0"/>
              <a:t>Quote</a:t>
            </a:r>
          </a:p>
        </p:txBody>
      </p:sp>
      <p:sp>
        <p:nvSpPr>
          <p:cNvPr id="3" name="Text Placeholder 2">
            <a:extLst>
              <a:ext uri="{FF2B5EF4-FFF2-40B4-BE49-F238E27FC236}">
                <a16:creationId xmlns:a16="http://schemas.microsoft.com/office/drawing/2014/main" id="{F473B9F0-BBDA-4A26-98D6-7F130BB948E4}"/>
              </a:ext>
            </a:extLst>
          </p:cNvPr>
          <p:cNvSpPr>
            <a:spLocks noGrp="1"/>
          </p:cNvSpPr>
          <p:nvPr>
            <p:ph type="body" idx="1"/>
          </p:nvPr>
        </p:nvSpPr>
        <p:spPr/>
        <p:txBody>
          <a:bodyPr/>
          <a:lstStyle/>
          <a:p>
            <a:pPr marL="152400" indent="0">
              <a:buNone/>
            </a:pPr>
            <a:r>
              <a:rPr lang="en-US" dirty="0"/>
              <a:t>	“But you can see.” Miss Thompson corrected him. “You’ve only lost two eyes.” </a:t>
            </a:r>
          </a:p>
          <a:p>
            <a:pPr marL="152400" indent="0">
              <a:buNone/>
            </a:pPr>
            <a:endParaRPr lang="en-US" dirty="0"/>
          </a:p>
          <a:p>
            <a:pPr marL="152400" indent="0">
              <a:buNone/>
            </a:pPr>
            <a:r>
              <a:rPr lang="en-US" dirty="0"/>
              <a:t>	“Trying to be funny?” he asked. “I only had two eyes.” </a:t>
            </a:r>
          </a:p>
          <a:p>
            <a:pPr marL="152400" indent="0">
              <a:buNone/>
            </a:pPr>
            <a:endParaRPr lang="en-US" dirty="0"/>
          </a:p>
          <a:p>
            <a:pPr marL="152400" indent="0">
              <a:buNone/>
            </a:pPr>
            <a:r>
              <a:rPr lang="en-US" dirty="0"/>
              <a:t>	“You’re mistaken, Jimmy,” she explained patiently. You have an eye on the tip of each finger, one at the end of your shoe, and the one great eye in the center of your brain. People don’t see with their eyes; they see with their brains. They don’t feel with their fingers or hear with their ears. When you touch something with your hand, or when you hear a sound, your brain tells you what it is. We’re like beetles with a lot of feelers, and you’ve only lost two” (50).</a:t>
            </a:r>
          </a:p>
        </p:txBody>
      </p:sp>
      <p:sp>
        <p:nvSpPr>
          <p:cNvPr id="4" name="Google Shape;929;p39">
            <a:extLst>
              <a:ext uri="{FF2B5EF4-FFF2-40B4-BE49-F238E27FC236}">
                <a16:creationId xmlns:a16="http://schemas.microsoft.com/office/drawing/2014/main" id="{F1FDE7DC-32A7-4D4E-A349-5D24BFF42E38}"/>
              </a:ext>
            </a:extLst>
          </p:cNvPr>
          <p:cNvSpPr txBox="1">
            <a:spLocks/>
          </p:cNvSpPr>
          <p:nvPr/>
        </p:nvSpPr>
        <p:spPr>
          <a:xfrm>
            <a:off x="5311471" y="3673503"/>
            <a:ext cx="3112529" cy="89532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1150">
              <a:buSzPts val="1300"/>
              <a:buFont typeface="Arial"/>
              <a:buChar char="●"/>
            </a:pPr>
            <a:r>
              <a:rPr lang="en-US" sz="1300" dirty="0">
                <a:latin typeface="JetBrains Mono" panose="020B0604020202020204" charset="0"/>
                <a:cs typeface="JetBrains Mono" panose="020B0604020202020204" charset="0"/>
              </a:rPr>
              <a:t>Told, but only partially shown</a:t>
            </a:r>
          </a:p>
          <a:p>
            <a:pPr marL="457200" indent="-311150">
              <a:buSzPts val="1300"/>
              <a:buFont typeface="Arial"/>
              <a:buChar char="●"/>
            </a:pPr>
            <a:r>
              <a:rPr lang="en-US" sz="1300" dirty="0">
                <a:latin typeface="JetBrains Mono" panose="020B0604020202020204" charset="0"/>
                <a:cs typeface="JetBrains Mono" panose="020B0604020202020204" charset="0"/>
              </a:rPr>
              <a:t>Disability as loss  </a:t>
            </a:r>
          </a:p>
          <a:p>
            <a:pPr marL="457200" indent="-311150">
              <a:buSzPts val="1300"/>
              <a:buFont typeface="Arial"/>
              <a:buChar char="●"/>
            </a:pPr>
            <a:r>
              <a:rPr lang="en-US" sz="1300" dirty="0">
                <a:latin typeface="JetBrains Mono" panose="020B0604020202020204" charset="0"/>
                <a:cs typeface="JetBrains Mono" panose="020B0604020202020204" charset="0"/>
              </a:rPr>
              <a:t>Stereotype agnostic</a:t>
            </a:r>
          </a:p>
        </p:txBody>
      </p:sp>
    </p:spTree>
    <p:extLst>
      <p:ext uri="{BB962C8B-B14F-4D97-AF65-F5344CB8AC3E}">
        <p14:creationId xmlns:p14="http://schemas.microsoft.com/office/powerpoint/2010/main" val="16808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3"/>
        <p:cNvGrpSpPr/>
        <p:nvPr/>
      </p:nvGrpSpPr>
      <p:grpSpPr>
        <a:xfrm>
          <a:off x="0" y="0"/>
          <a:ext cx="0" cy="0"/>
          <a:chOff x="0" y="0"/>
          <a:chExt cx="0" cy="0"/>
        </a:xfrm>
      </p:grpSpPr>
      <p:sp>
        <p:nvSpPr>
          <p:cNvPr id="1064" name="Google Shape;1064;p41"/>
          <p:cNvSpPr txBox="1">
            <a:spLocks noGrp="1"/>
          </p:cNvSpPr>
          <p:nvPr>
            <p:ph type="body" idx="1"/>
          </p:nvPr>
        </p:nvSpPr>
        <p:spPr>
          <a:xfrm>
            <a:off x="2610600" y="2146500"/>
            <a:ext cx="1653300" cy="850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0"/>
              <a:t>03 </a:t>
            </a:r>
            <a:endParaRPr sz="1400"/>
          </a:p>
        </p:txBody>
      </p:sp>
      <p:grpSp>
        <p:nvGrpSpPr>
          <p:cNvPr id="1065" name="Google Shape;1065;p41"/>
          <p:cNvGrpSpPr/>
          <p:nvPr/>
        </p:nvGrpSpPr>
        <p:grpSpPr>
          <a:xfrm>
            <a:off x="3666715" y="1383357"/>
            <a:ext cx="1810434" cy="486775"/>
            <a:chOff x="1077203" y="3984570"/>
            <a:chExt cx="2043841" cy="549532"/>
          </a:xfrm>
        </p:grpSpPr>
        <p:sp>
          <p:nvSpPr>
            <p:cNvPr id="1066" name="Google Shape;1066;p41"/>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41"/>
          <p:cNvGrpSpPr/>
          <p:nvPr/>
        </p:nvGrpSpPr>
        <p:grpSpPr>
          <a:xfrm rot="10800000">
            <a:off x="3666850" y="3273368"/>
            <a:ext cx="1810434" cy="486775"/>
            <a:chOff x="1077203" y="3984570"/>
            <a:chExt cx="2043841" cy="549532"/>
          </a:xfrm>
        </p:grpSpPr>
        <p:sp>
          <p:nvSpPr>
            <p:cNvPr id="1078" name="Google Shape;1078;p41"/>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1"/>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41"/>
          <p:cNvSpPr txBox="1"/>
          <p:nvPr/>
        </p:nvSpPr>
        <p:spPr>
          <a:xfrm>
            <a:off x="4864075" y="2214700"/>
            <a:ext cx="216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JetBrains Mono"/>
              <a:ea typeface="JetBrains Mono"/>
              <a:cs typeface="JetBrains Mono"/>
              <a:sym typeface="JetBrains Mono"/>
            </a:endParaRPr>
          </a:p>
        </p:txBody>
      </p:sp>
      <p:sp>
        <p:nvSpPr>
          <p:cNvPr id="1090" name="Google Shape;1090;p41"/>
          <p:cNvSpPr txBox="1"/>
          <p:nvPr/>
        </p:nvSpPr>
        <p:spPr>
          <a:xfrm>
            <a:off x="5205600" y="1786800"/>
            <a:ext cx="17595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Song Myung"/>
                <a:ea typeface="Song Myung"/>
                <a:cs typeface="Song Myung"/>
                <a:sym typeface="Song Myung"/>
              </a:rPr>
              <a:t>General audience reviews</a:t>
            </a:r>
            <a:endParaRPr sz="3000">
              <a:latin typeface="Song Myung"/>
              <a:ea typeface="Song Myung"/>
              <a:cs typeface="Song Myung"/>
              <a:sym typeface="Song Myung"/>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4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4 sites of reader reviews</a:t>
            </a:r>
            <a:endParaRPr>
              <a:solidFill>
                <a:schemeClr val="accent1"/>
              </a:solidFill>
            </a:endParaRPr>
          </a:p>
        </p:txBody>
      </p:sp>
      <p:sp>
        <p:nvSpPr>
          <p:cNvPr id="1096" name="Google Shape;1096;p42"/>
          <p:cNvSpPr txBox="1">
            <a:spLocks noGrp="1"/>
          </p:cNvSpPr>
          <p:nvPr>
            <p:ph type="subTitle" idx="1"/>
          </p:nvPr>
        </p:nvSpPr>
        <p:spPr>
          <a:xfrm>
            <a:off x="1332238" y="3050500"/>
            <a:ext cx="28377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Light a single candle</a:t>
            </a:r>
            <a:endParaRPr/>
          </a:p>
        </p:txBody>
      </p:sp>
      <p:sp>
        <p:nvSpPr>
          <p:cNvPr id="1097" name="Google Shape;1097;p42"/>
          <p:cNvSpPr txBox="1">
            <a:spLocks noGrp="1"/>
          </p:cNvSpPr>
          <p:nvPr>
            <p:ph type="subTitle" idx="2"/>
          </p:nvPr>
        </p:nvSpPr>
        <p:spPr>
          <a:xfrm>
            <a:off x="1332238" y="3587400"/>
            <a:ext cx="2837700" cy="5727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82 reviews</a:t>
            </a:r>
            <a:endParaRPr/>
          </a:p>
        </p:txBody>
      </p:sp>
      <p:sp>
        <p:nvSpPr>
          <p:cNvPr id="1098" name="Google Shape;1098;p42"/>
          <p:cNvSpPr txBox="1">
            <a:spLocks noGrp="1"/>
          </p:cNvSpPr>
          <p:nvPr>
            <p:ph type="subTitle" idx="3"/>
          </p:nvPr>
        </p:nvSpPr>
        <p:spPr>
          <a:xfrm>
            <a:off x="4974063" y="3050500"/>
            <a:ext cx="28377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Follow my leader</a:t>
            </a:r>
            <a:endParaRPr/>
          </a:p>
        </p:txBody>
      </p:sp>
      <p:sp>
        <p:nvSpPr>
          <p:cNvPr id="1099" name="Google Shape;1099;p42"/>
          <p:cNvSpPr txBox="1">
            <a:spLocks noGrp="1"/>
          </p:cNvSpPr>
          <p:nvPr>
            <p:ph type="subTitle" idx="4"/>
          </p:nvPr>
        </p:nvSpPr>
        <p:spPr>
          <a:xfrm>
            <a:off x="4974063" y="3587400"/>
            <a:ext cx="2837700" cy="5727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359 reviews</a:t>
            </a:r>
            <a:endParaRPr/>
          </a:p>
        </p:txBody>
      </p:sp>
      <p:cxnSp>
        <p:nvCxnSpPr>
          <p:cNvPr id="1100" name="Google Shape;1100;p42"/>
          <p:cNvCxnSpPr/>
          <p:nvPr/>
        </p:nvCxnSpPr>
        <p:spPr>
          <a:xfrm>
            <a:off x="1383088" y="3484900"/>
            <a:ext cx="2736000" cy="0"/>
          </a:xfrm>
          <a:prstGeom prst="straightConnector1">
            <a:avLst/>
          </a:prstGeom>
          <a:noFill/>
          <a:ln w="19050" cap="flat" cmpd="sng">
            <a:solidFill>
              <a:schemeClr val="accent2"/>
            </a:solidFill>
            <a:prstDash val="solid"/>
            <a:round/>
            <a:headEnd type="oval" w="med" len="med"/>
            <a:tailEnd type="oval" w="med" len="med"/>
          </a:ln>
        </p:spPr>
      </p:cxnSp>
      <p:cxnSp>
        <p:nvCxnSpPr>
          <p:cNvPr id="1101" name="Google Shape;1101;p42"/>
          <p:cNvCxnSpPr/>
          <p:nvPr/>
        </p:nvCxnSpPr>
        <p:spPr>
          <a:xfrm>
            <a:off x="5024913" y="3484900"/>
            <a:ext cx="2736000" cy="0"/>
          </a:xfrm>
          <a:prstGeom prst="straightConnector1">
            <a:avLst/>
          </a:prstGeom>
          <a:noFill/>
          <a:ln w="19050" cap="flat" cmpd="sng">
            <a:solidFill>
              <a:schemeClr val="accent2"/>
            </a:solidFill>
            <a:prstDash val="solid"/>
            <a:round/>
            <a:headEnd type="oval" w="med" len="med"/>
            <a:tailEnd type="oval" w="med" len="med"/>
          </a:ln>
        </p:spPr>
      </p:cxnSp>
      <p:cxnSp>
        <p:nvCxnSpPr>
          <p:cNvPr id="1102" name="Google Shape;1102;p42"/>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1103" name="Google Shape;1103;p42"/>
          <p:cNvGrpSpPr/>
          <p:nvPr/>
        </p:nvGrpSpPr>
        <p:grpSpPr>
          <a:xfrm>
            <a:off x="5881590" y="1573079"/>
            <a:ext cx="1022832" cy="1320277"/>
            <a:chOff x="6039305" y="1603625"/>
            <a:chExt cx="707255" cy="912928"/>
          </a:xfrm>
        </p:grpSpPr>
        <p:sp>
          <p:nvSpPr>
            <p:cNvPr id="1104" name="Google Shape;1104;p42"/>
            <p:cNvSpPr/>
            <p:nvPr/>
          </p:nvSpPr>
          <p:spPr>
            <a:xfrm>
              <a:off x="6039979" y="2089640"/>
              <a:ext cx="706581" cy="426914"/>
            </a:xfrm>
            <a:custGeom>
              <a:avLst/>
              <a:gdLst/>
              <a:ahLst/>
              <a:cxnLst/>
              <a:rect l="l" t="t" r="r" b="b"/>
              <a:pathLst>
                <a:path w="10485" h="6335" extrusionOk="0">
                  <a:moveTo>
                    <a:pt x="3711" y="0"/>
                  </a:moveTo>
                  <a:lnTo>
                    <a:pt x="3711" y="1031"/>
                  </a:lnTo>
                  <a:cubicBezTo>
                    <a:pt x="3711" y="1327"/>
                    <a:pt x="3520" y="1584"/>
                    <a:pt x="3244" y="1660"/>
                  </a:cubicBezTo>
                  <a:lnTo>
                    <a:pt x="935" y="2338"/>
                  </a:lnTo>
                  <a:cubicBezTo>
                    <a:pt x="382" y="2500"/>
                    <a:pt x="0" y="3015"/>
                    <a:pt x="0" y="3597"/>
                  </a:cubicBezTo>
                  <a:lnTo>
                    <a:pt x="0" y="5238"/>
                  </a:lnTo>
                  <a:cubicBezTo>
                    <a:pt x="0" y="5600"/>
                    <a:pt x="286" y="6335"/>
                    <a:pt x="649" y="6335"/>
                  </a:cubicBezTo>
                  <a:lnTo>
                    <a:pt x="9836" y="6335"/>
                  </a:lnTo>
                  <a:cubicBezTo>
                    <a:pt x="10189" y="6335"/>
                    <a:pt x="10484" y="5600"/>
                    <a:pt x="10484" y="5238"/>
                  </a:cubicBezTo>
                  <a:lnTo>
                    <a:pt x="10484" y="3607"/>
                  </a:lnTo>
                  <a:cubicBezTo>
                    <a:pt x="10484" y="3015"/>
                    <a:pt x="10103" y="2500"/>
                    <a:pt x="9540" y="2338"/>
                  </a:cubicBezTo>
                  <a:lnTo>
                    <a:pt x="7241" y="1660"/>
                  </a:lnTo>
                  <a:cubicBezTo>
                    <a:pt x="6955" y="1584"/>
                    <a:pt x="6764" y="1327"/>
                    <a:pt x="6764" y="1031"/>
                  </a:cubicBezTo>
                  <a:lnTo>
                    <a:pt x="6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6039305" y="2201506"/>
              <a:ext cx="707255" cy="315047"/>
            </a:xfrm>
            <a:custGeom>
              <a:avLst/>
              <a:gdLst/>
              <a:ahLst/>
              <a:cxnLst/>
              <a:rect l="l" t="t" r="r" b="b"/>
              <a:pathLst>
                <a:path w="10495" h="4675" extrusionOk="0">
                  <a:moveTo>
                    <a:pt x="3244" y="0"/>
                  </a:moveTo>
                  <a:lnTo>
                    <a:pt x="945" y="678"/>
                  </a:lnTo>
                  <a:cubicBezTo>
                    <a:pt x="392" y="840"/>
                    <a:pt x="0" y="1355"/>
                    <a:pt x="0" y="1937"/>
                  </a:cubicBezTo>
                  <a:lnTo>
                    <a:pt x="0" y="4017"/>
                  </a:lnTo>
                  <a:cubicBezTo>
                    <a:pt x="0" y="4379"/>
                    <a:pt x="296" y="4675"/>
                    <a:pt x="659" y="4675"/>
                  </a:cubicBezTo>
                  <a:lnTo>
                    <a:pt x="9846" y="4675"/>
                  </a:lnTo>
                  <a:cubicBezTo>
                    <a:pt x="10199" y="4675"/>
                    <a:pt x="10494" y="4379"/>
                    <a:pt x="10494" y="4017"/>
                  </a:cubicBezTo>
                  <a:lnTo>
                    <a:pt x="10494" y="1947"/>
                  </a:lnTo>
                  <a:cubicBezTo>
                    <a:pt x="10494" y="1355"/>
                    <a:pt x="10113" y="840"/>
                    <a:pt x="9550" y="678"/>
                  </a:cubicBezTo>
                  <a:lnTo>
                    <a:pt x="7251" y="0"/>
                  </a:lnTo>
                  <a:lnTo>
                    <a:pt x="7251" y="0"/>
                  </a:lnTo>
                  <a:cubicBezTo>
                    <a:pt x="7308" y="29"/>
                    <a:pt x="7365" y="58"/>
                    <a:pt x="7432" y="86"/>
                  </a:cubicBezTo>
                  <a:lnTo>
                    <a:pt x="5247" y="735"/>
                  </a:lnTo>
                  <a:lnTo>
                    <a:pt x="3063" y="86"/>
                  </a:lnTo>
                  <a:cubicBezTo>
                    <a:pt x="3130" y="58"/>
                    <a:pt x="3187" y="29"/>
                    <a:pt x="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6216068" y="2213704"/>
              <a:ext cx="354335" cy="302849"/>
            </a:xfrm>
            <a:custGeom>
              <a:avLst/>
              <a:gdLst/>
              <a:ahLst/>
              <a:cxnLst/>
              <a:rect l="l" t="t" r="r" b="b"/>
              <a:pathLst>
                <a:path w="5258" h="4494" extrusionOk="0">
                  <a:moveTo>
                    <a:pt x="774" y="1"/>
                  </a:moveTo>
                  <a:lnTo>
                    <a:pt x="516" y="268"/>
                  </a:lnTo>
                  <a:cubicBezTo>
                    <a:pt x="192" y="592"/>
                    <a:pt x="1" y="1041"/>
                    <a:pt x="11" y="1498"/>
                  </a:cubicBezTo>
                  <a:lnTo>
                    <a:pt x="11" y="4494"/>
                  </a:lnTo>
                  <a:lnTo>
                    <a:pt x="5257" y="4494"/>
                  </a:lnTo>
                  <a:lnTo>
                    <a:pt x="5257" y="1498"/>
                  </a:lnTo>
                  <a:cubicBezTo>
                    <a:pt x="5248" y="1031"/>
                    <a:pt x="5067" y="592"/>
                    <a:pt x="4733" y="268"/>
                  </a:cubicBezTo>
                  <a:lnTo>
                    <a:pt x="4475" y="1"/>
                  </a:lnTo>
                  <a:lnTo>
                    <a:pt x="2624" y="344"/>
                  </a:lnTo>
                  <a:lnTo>
                    <a:pt x="7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6232848" y="2213704"/>
              <a:ext cx="320169" cy="119212"/>
            </a:xfrm>
            <a:custGeom>
              <a:avLst/>
              <a:gdLst/>
              <a:ahLst/>
              <a:cxnLst/>
              <a:rect l="l" t="t" r="r" b="b"/>
              <a:pathLst>
                <a:path w="4751" h="1769" extrusionOk="0">
                  <a:moveTo>
                    <a:pt x="525" y="1"/>
                  </a:moveTo>
                  <a:lnTo>
                    <a:pt x="267" y="268"/>
                  </a:lnTo>
                  <a:cubicBezTo>
                    <a:pt x="162" y="373"/>
                    <a:pt x="67" y="487"/>
                    <a:pt x="0" y="621"/>
                  </a:cubicBezTo>
                  <a:lnTo>
                    <a:pt x="801" y="1546"/>
                  </a:lnTo>
                  <a:cubicBezTo>
                    <a:pt x="930" y="1694"/>
                    <a:pt x="1109" y="1768"/>
                    <a:pt x="1289" y="1768"/>
                  </a:cubicBezTo>
                  <a:cubicBezTo>
                    <a:pt x="1457" y="1768"/>
                    <a:pt x="1626" y="1704"/>
                    <a:pt x="1755" y="1575"/>
                  </a:cubicBezTo>
                  <a:lnTo>
                    <a:pt x="2375" y="964"/>
                  </a:lnTo>
                  <a:lnTo>
                    <a:pt x="2996" y="1575"/>
                  </a:lnTo>
                  <a:cubicBezTo>
                    <a:pt x="3125" y="1704"/>
                    <a:pt x="3293" y="1768"/>
                    <a:pt x="3462" y="1768"/>
                  </a:cubicBezTo>
                  <a:cubicBezTo>
                    <a:pt x="3642" y="1768"/>
                    <a:pt x="3821" y="1694"/>
                    <a:pt x="3950" y="1546"/>
                  </a:cubicBezTo>
                  <a:lnTo>
                    <a:pt x="4751" y="621"/>
                  </a:lnTo>
                  <a:cubicBezTo>
                    <a:pt x="4684" y="497"/>
                    <a:pt x="4589" y="373"/>
                    <a:pt x="4484" y="268"/>
                  </a:cubicBezTo>
                  <a:lnTo>
                    <a:pt x="4226" y="1"/>
                  </a:lnTo>
                  <a:lnTo>
                    <a:pt x="2375" y="344"/>
                  </a:lnTo>
                  <a:lnTo>
                    <a:pt x="5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6348556" y="2310139"/>
              <a:ext cx="88752" cy="206415"/>
            </a:xfrm>
            <a:custGeom>
              <a:avLst/>
              <a:gdLst/>
              <a:ahLst/>
              <a:cxnLst/>
              <a:rect l="l" t="t" r="r" b="b"/>
              <a:pathLst>
                <a:path w="1317" h="3063" extrusionOk="0">
                  <a:moveTo>
                    <a:pt x="344" y="1"/>
                  </a:moveTo>
                  <a:lnTo>
                    <a:pt x="0" y="3063"/>
                  </a:lnTo>
                  <a:lnTo>
                    <a:pt x="1317" y="3063"/>
                  </a:lnTo>
                  <a:lnTo>
                    <a:pt x="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6333730" y="2236886"/>
              <a:ext cx="118404" cy="88146"/>
            </a:xfrm>
            <a:custGeom>
              <a:avLst/>
              <a:gdLst/>
              <a:ahLst/>
              <a:cxnLst/>
              <a:rect l="l" t="t" r="r" b="b"/>
              <a:pathLst>
                <a:path w="1757" h="1308" extrusionOk="0">
                  <a:moveTo>
                    <a:pt x="1" y="0"/>
                  </a:moveTo>
                  <a:lnTo>
                    <a:pt x="392" y="1154"/>
                  </a:lnTo>
                  <a:cubicBezTo>
                    <a:pt x="421" y="1250"/>
                    <a:pt x="506" y="1307"/>
                    <a:pt x="602" y="1307"/>
                  </a:cubicBezTo>
                  <a:lnTo>
                    <a:pt x="1155" y="1307"/>
                  </a:lnTo>
                  <a:cubicBezTo>
                    <a:pt x="1251" y="1307"/>
                    <a:pt x="1336" y="1250"/>
                    <a:pt x="1365" y="1154"/>
                  </a:cubicBezTo>
                  <a:lnTo>
                    <a:pt x="17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2"/>
            <p:cNvSpPr/>
            <p:nvPr/>
          </p:nvSpPr>
          <p:spPr>
            <a:xfrm>
              <a:off x="6290062" y="2089640"/>
              <a:ext cx="205741" cy="58899"/>
            </a:xfrm>
            <a:custGeom>
              <a:avLst/>
              <a:gdLst/>
              <a:ahLst/>
              <a:cxnLst/>
              <a:rect l="l" t="t" r="r" b="b"/>
              <a:pathLst>
                <a:path w="3053" h="874" extrusionOk="0">
                  <a:moveTo>
                    <a:pt x="0" y="0"/>
                  </a:moveTo>
                  <a:lnTo>
                    <a:pt x="0" y="487"/>
                  </a:lnTo>
                  <a:cubicBezTo>
                    <a:pt x="477" y="745"/>
                    <a:pt x="1002" y="873"/>
                    <a:pt x="1526" y="873"/>
                  </a:cubicBezTo>
                  <a:cubicBezTo>
                    <a:pt x="2051" y="873"/>
                    <a:pt x="2576" y="745"/>
                    <a:pt x="3053" y="487"/>
                  </a:cubicBezTo>
                  <a:lnTo>
                    <a:pt x="3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2"/>
            <p:cNvSpPr/>
            <p:nvPr/>
          </p:nvSpPr>
          <p:spPr>
            <a:xfrm>
              <a:off x="6084321" y="1676878"/>
              <a:ext cx="161398" cy="368487"/>
            </a:xfrm>
            <a:custGeom>
              <a:avLst/>
              <a:gdLst/>
              <a:ahLst/>
              <a:cxnLst/>
              <a:rect l="l" t="t" r="r" b="b"/>
              <a:pathLst>
                <a:path w="2395" h="5468" extrusionOk="0">
                  <a:moveTo>
                    <a:pt x="2395" y="1"/>
                  </a:moveTo>
                  <a:cubicBezTo>
                    <a:pt x="763" y="545"/>
                    <a:pt x="182" y="2453"/>
                    <a:pt x="38" y="3082"/>
                  </a:cubicBezTo>
                  <a:cubicBezTo>
                    <a:pt x="0" y="3206"/>
                    <a:pt x="29" y="3340"/>
                    <a:pt x="115" y="3445"/>
                  </a:cubicBezTo>
                  <a:lnTo>
                    <a:pt x="592" y="4084"/>
                  </a:lnTo>
                  <a:cubicBezTo>
                    <a:pt x="630" y="4132"/>
                    <a:pt x="649" y="4198"/>
                    <a:pt x="639" y="4256"/>
                  </a:cubicBezTo>
                  <a:cubicBezTo>
                    <a:pt x="620" y="4332"/>
                    <a:pt x="601" y="4408"/>
                    <a:pt x="573" y="4475"/>
                  </a:cubicBezTo>
                  <a:cubicBezTo>
                    <a:pt x="496" y="4685"/>
                    <a:pt x="592" y="4923"/>
                    <a:pt x="792" y="5019"/>
                  </a:cubicBezTo>
                  <a:cubicBezTo>
                    <a:pt x="1298" y="5267"/>
                    <a:pt x="1832" y="5410"/>
                    <a:pt x="2395" y="5467"/>
                  </a:cubicBezTo>
                  <a:lnTo>
                    <a:pt x="2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2"/>
            <p:cNvSpPr/>
            <p:nvPr/>
          </p:nvSpPr>
          <p:spPr>
            <a:xfrm>
              <a:off x="6540752" y="1676878"/>
              <a:ext cx="160792" cy="368487"/>
            </a:xfrm>
            <a:custGeom>
              <a:avLst/>
              <a:gdLst/>
              <a:ahLst/>
              <a:cxnLst/>
              <a:rect l="l" t="t" r="r" b="b"/>
              <a:pathLst>
                <a:path w="2386" h="5468" extrusionOk="0">
                  <a:moveTo>
                    <a:pt x="1" y="1"/>
                  </a:moveTo>
                  <a:lnTo>
                    <a:pt x="1" y="5467"/>
                  </a:lnTo>
                  <a:cubicBezTo>
                    <a:pt x="554" y="5410"/>
                    <a:pt x="1098" y="5267"/>
                    <a:pt x="1603" y="5019"/>
                  </a:cubicBezTo>
                  <a:cubicBezTo>
                    <a:pt x="1804" y="4923"/>
                    <a:pt x="1899" y="4685"/>
                    <a:pt x="1823" y="4475"/>
                  </a:cubicBezTo>
                  <a:cubicBezTo>
                    <a:pt x="1794" y="4408"/>
                    <a:pt x="1775" y="4332"/>
                    <a:pt x="1756" y="4256"/>
                  </a:cubicBezTo>
                  <a:cubicBezTo>
                    <a:pt x="1746" y="4198"/>
                    <a:pt x="1756" y="4132"/>
                    <a:pt x="1794" y="4084"/>
                  </a:cubicBezTo>
                  <a:lnTo>
                    <a:pt x="2281" y="3445"/>
                  </a:lnTo>
                  <a:cubicBezTo>
                    <a:pt x="2357" y="3340"/>
                    <a:pt x="2386" y="3206"/>
                    <a:pt x="2357" y="3082"/>
                  </a:cubicBezTo>
                  <a:cubicBezTo>
                    <a:pt x="2204" y="2453"/>
                    <a:pt x="1632" y="54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2"/>
            <p:cNvSpPr/>
            <p:nvPr/>
          </p:nvSpPr>
          <p:spPr>
            <a:xfrm>
              <a:off x="6143422" y="1603625"/>
              <a:ext cx="498953" cy="515666"/>
            </a:xfrm>
            <a:custGeom>
              <a:avLst/>
              <a:gdLst/>
              <a:ahLst/>
              <a:cxnLst/>
              <a:rect l="l" t="t" r="r" b="b"/>
              <a:pathLst>
                <a:path w="7404" h="7652" extrusionOk="0">
                  <a:moveTo>
                    <a:pt x="3702" y="0"/>
                  </a:moveTo>
                  <a:cubicBezTo>
                    <a:pt x="2014" y="0"/>
                    <a:pt x="650" y="1374"/>
                    <a:pt x="650" y="3063"/>
                  </a:cubicBezTo>
                  <a:lnTo>
                    <a:pt x="650" y="3950"/>
                  </a:lnTo>
                  <a:cubicBezTo>
                    <a:pt x="1" y="4074"/>
                    <a:pt x="96" y="5028"/>
                    <a:pt x="755" y="5028"/>
                  </a:cubicBezTo>
                  <a:lnTo>
                    <a:pt x="879" y="5028"/>
                  </a:lnTo>
                  <a:cubicBezTo>
                    <a:pt x="984" y="6507"/>
                    <a:pt x="2224" y="7651"/>
                    <a:pt x="3702" y="7651"/>
                  </a:cubicBezTo>
                  <a:cubicBezTo>
                    <a:pt x="5181" y="7651"/>
                    <a:pt x="6421" y="6507"/>
                    <a:pt x="6536" y="5028"/>
                  </a:cubicBezTo>
                  <a:lnTo>
                    <a:pt x="6650" y="5028"/>
                  </a:lnTo>
                  <a:cubicBezTo>
                    <a:pt x="7309" y="5028"/>
                    <a:pt x="7404" y="4074"/>
                    <a:pt x="6765" y="3950"/>
                  </a:cubicBezTo>
                  <a:lnTo>
                    <a:pt x="6765" y="3940"/>
                  </a:lnTo>
                  <a:lnTo>
                    <a:pt x="6765" y="3063"/>
                  </a:lnTo>
                  <a:cubicBezTo>
                    <a:pt x="6765" y="1374"/>
                    <a:pt x="5391" y="0"/>
                    <a:pt x="3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2"/>
            <p:cNvSpPr/>
            <p:nvPr/>
          </p:nvSpPr>
          <p:spPr>
            <a:xfrm>
              <a:off x="6275236" y="1853708"/>
              <a:ext cx="73387" cy="36727"/>
            </a:xfrm>
            <a:custGeom>
              <a:avLst/>
              <a:gdLst/>
              <a:ahLst/>
              <a:cxnLst/>
              <a:rect l="l" t="t" r="r" b="b"/>
              <a:pathLst>
                <a:path w="1089" h="545" extrusionOk="0">
                  <a:moveTo>
                    <a:pt x="1" y="0"/>
                  </a:moveTo>
                  <a:lnTo>
                    <a:pt x="1" y="544"/>
                  </a:lnTo>
                  <a:lnTo>
                    <a:pt x="1088" y="544"/>
                  </a:lnTo>
                  <a:lnTo>
                    <a:pt x="10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2"/>
            <p:cNvSpPr/>
            <p:nvPr/>
          </p:nvSpPr>
          <p:spPr>
            <a:xfrm>
              <a:off x="6437241" y="1853708"/>
              <a:ext cx="73387" cy="36727"/>
            </a:xfrm>
            <a:custGeom>
              <a:avLst/>
              <a:gdLst/>
              <a:ahLst/>
              <a:cxnLst/>
              <a:rect l="l" t="t" r="r" b="b"/>
              <a:pathLst>
                <a:path w="1089" h="545" extrusionOk="0">
                  <a:moveTo>
                    <a:pt x="1" y="0"/>
                  </a:moveTo>
                  <a:lnTo>
                    <a:pt x="1" y="544"/>
                  </a:lnTo>
                  <a:lnTo>
                    <a:pt x="1088" y="544"/>
                  </a:lnTo>
                  <a:lnTo>
                    <a:pt x="10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2"/>
            <p:cNvSpPr/>
            <p:nvPr/>
          </p:nvSpPr>
          <p:spPr>
            <a:xfrm>
              <a:off x="6143422" y="1603692"/>
              <a:ext cx="286811" cy="515329"/>
            </a:xfrm>
            <a:custGeom>
              <a:avLst/>
              <a:gdLst/>
              <a:ahLst/>
              <a:cxnLst/>
              <a:rect l="l" t="t" r="r" b="b"/>
              <a:pathLst>
                <a:path w="4256" h="7647" extrusionOk="0">
                  <a:moveTo>
                    <a:pt x="3676" y="1"/>
                  </a:moveTo>
                  <a:cubicBezTo>
                    <a:pt x="2034" y="1"/>
                    <a:pt x="641" y="1343"/>
                    <a:pt x="650" y="3052"/>
                  </a:cubicBezTo>
                  <a:lnTo>
                    <a:pt x="650" y="3939"/>
                  </a:lnTo>
                  <a:cubicBezTo>
                    <a:pt x="1" y="4073"/>
                    <a:pt x="96" y="5027"/>
                    <a:pt x="755" y="5027"/>
                  </a:cubicBezTo>
                  <a:lnTo>
                    <a:pt x="879" y="5027"/>
                  </a:lnTo>
                  <a:cubicBezTo>
                    <a:pt x="989" y="6529"/>
                    <a:pt x="2254" y="7646"/>
                    <a:pt x="3708" y="7646"/>
                  </a:cubicBezTo>
                  <a:cubicBezTo>
                    <a:pt x="3888" y="7646"/>
                    <a:pt x="4071" y="7629"/>
                    <a:pt x="4256" y="7593"/>
                  </a:cubicBezTo>
                  <a:cubicBezTo>
                    <a:pt x="2920" y="7335"/>
                    <a:pt x="1957" y="6162"/>
                    <a:pt x="1957" y="4807"/>
                  </a:cubicBezTo>
                  <a:lnTo>
                    <a:pt x="1957" y="2842"/>
                  </a:lnTo>
                  <a:cubicBezTo>
                    <a:pt x="1957" y="1478"/>
                    <a:pt x="2920" y="314"/>
                    <a:pt x="4256" y="57"/>
                  </a:cubicBezTo>
                  <a:cubicBezTo>
                    <a:pt x="4060" y="19"/>
                    <a:pt x="3866" y="1"/>
                    <a:pt x="3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2"/>
            <p:cNvSpPr/>
            <p:nvPr/>
          </p:nvSpPr>
          <p:spPr>
            <a:xfrm>
              <a:off x="6297070" y="1854045"/>
              <a:ext cx="29651" cy="44073"/>
            </a:xfrm>
            <a:custGeom>
              <a:avLst/>
              <a:gdLst/>
              <a:ahLst/>
              <a:cxnLst/>
              <a:rect l="l" t="t" r="r" b="b"/>
              <a:pathLst>
                <a:path w="440" h="654" extrusionOk="0">
                  <a:moveTo>
                    <a:pt x="220" y="0"/>
                  </a:moveTo>
                  <a:cubicBezTo>
                    <a:pt x="111" y="0"/>
                    <a:pt x="1" y="72"/>
                    <a:pt x="1" y="215"/>
                  </a:cubicBezTo>
                  <a:lnTo>
                    <a:pt x="1" y="434"/>
                  </a:lnTo>
                  <a:cubicBezTo>
                    <a:pt x="1" y="558"/>
                    <a:pt x="96" y="654"/>
                    <a:pt x="220" y="654"/>
                  </a:cubicBezTo>
                  <a:cubicBezTo>
                    <a:pt x="344" y="654"/>
                    <a:pt x="440" y="558"/>
                    <a:pt x="440" y="434"/>
                  </a:cubicBezTo>
                  <a:lnTo>
                    <a:pt x="440" y="215"/>
                  </a:lnTo>
                  <a:cubicBezTo>
                    <a:pt x="440" y="72"/>
                    <a:pt x="330"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2"/>
            <p:cNvSpPr/>
            <p:nvPr/>
          </p:nvSpPr>
          <p:spPr>
            <a:xfrm>
              <a:off x="6327867" y="1971168"/>
              <a:ext cx="130130" cy="44679"/>
            </a:xfrm>
            <a:custGeom>
              <a:avLst/>
              <a:gdLst/>
              <a:ahLst/>
              <a:cxnLst/>
              <a:rect l="l" t="t" r="r" b="b"/>
              <a:pathLst>
                <a:path w="1931" h="663" extrusionOk="0">
                  <a:moveTo>
                    <a:pt x="311" y="1"/>
                  </a:moveTo>
                  <a:cubicBezTo>
                    <a:pt x="145" y="1"/>
                    <a:pt x="1" y="224"/>
                    <a:pt x="155" y="385"/>
                  </a:cubicBezTo>
                  <a:cubicBezTo>
                    <a:pt x="373" y="567"/>
                    <a:pt x="644" y="662"/>
                    <a:pt x="925" y="662"/>
                  </a:cubicBezTo>
                  <a:cubicBezTo>
                    <a:pt x="939" y="662"/>
                    <a:pt x="952" y="662"/>
                    <a:pt x="965" y="661"/>
                  </a:cubicBezTo>
                  <a:cubicBezTo>
                    <a:pt x="979" y="662"/>
                    <a:pt x="992" y="662"/>
                    <a:pt x="1006" y="662"/>
                  </a:cubicBezTo>
                  <a:cubicBezTo>
                    <a:pt x="1287" y="662"/>
                    <a:pt x="1558" y="567"/>
                    <a:pt x="1776" y="385"/>
                  </a:cubicBezTo>
                  <a:cubicBezTo>
                    <a:pt x="1930" y="224"/>
                    <a:pt x="1786" y="1"/>
                    <a:pt x="1620" y="1"/>
                  </a:cubicBezTo>
                  <a:cubicBezTo>
                    <a:pt x="1570" y="1"/>
                    <a:pt x="1518" y="21"/>
                    <a:pt x="1471" y="70"/>
                  </a:cubicBezTo>
                  <a:cubicBezTo>
                    <a:pt x="1318" y="175"/>
                    <a:pt x="1142" y="227"/>
                    <a:pt x="965" y="227"/>
                  </a:cubicBezTo>
                  <a:cubicBezTo>
                    <a:pt x="789" y="227"/>
                    <a:pt x="612" y="175"/>
                    <a:pt x="460" y="70"/>
                  </a:cubicBezTo>
                  <a:cubicBezTo>
                    <a:pt x="413" y="21"/>
                    <a:pt x="361" y="1"/>
                    <a:pt x="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6270114" y="1795214"/>
              <a:ext cx="83631" cy="28978"/>
            </a:xfrm>
            <a:custGeom>
              <a:avLst/>
              <a:gdLst/>
              <a:ahLst/>
              <a:cxnLst/>
              <a:rect l="l" t="t" r="r" b="b"/>
              <a:pathLst>
                <a:path w="1241" h="430" extrusionOk="0">
                  <a:moveTo>
                    <a:pt x="296" y="0"/>
                  </a:moveTo>
                  <a:cubicBezTo>
                    <a:pt x="0" y="0"/>
                    <a:pt x="0" y="429"/>
                    <a:pt x="296" y="429"/>
                  </a:cubicBezTo>
                  <a:lnTo>
                    <a:pt x="954" y="429"/>
                  </a:lnTo>
                  <a:cubicBezTo>
                    <a:pt x="1241" y="429"/>
                    <a:pt x="1241" y="0"/>
                    <a:pt x="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6459143" y="1854045"/>
              <a:ext cx="29584" cy="44073"/>
            </a:xfrm>
            <a:custGeom>
              <a:avLst/>
              <a:gdLst/>
              <a:ahLst/>
              <a:cxnLst/>
              <a:rect l="l" t="t" r="r" b="b"/>
              <a:pathLst>
                <a:path w="439" h="654" extrusionOk="0">
                  <a:moveTo>
                    <a:pt x="219" y="0"/>
                  </a:moveTo>
                  <a:cubicBezTo>
                    <a:pt x="110" y="0"/>
                    <a:pt x="0" y="72"/>
                    <a:pt x="0" y="215"/>
                  </a:cubicBezTo>
                  <a:lnTo>
                    <a:pt x="0" y="434"/>
                  </a:lnTo>
                  <a:cubicBezTo>
                    <a:pt x="0" y="558"/>
                    <a:pt x="95" y="654"/>
                    <a:pt x="219" y="654"/>
                  </a:cubicBezTo>
                  <a:cubicBezTo>
                    <a:pt x="344" y="654"/>
                    <a:pt x="439" y="558"/>
                    <a:pt x="439" y="434"/>
                  </a:cubicBezTo>
                  <a:lnTo>
                    <a:pt x="439" y="215"/>
                  </a:lnTo>
                  <a:cubicBezTo>
                    <a:pt x="439" y="72"/>
                    <a:pt x="329"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6432119" y="1795214"/>
              <a:ext cx="83631" cy="28978"/>
            </a:xfrm>
            <a:custGeom>
              <a:avLst/>
              <a:gdLst/>
              <a:ahLst/>
              <a:cxnLst/>
              <a:rect l="l" t="t" r="r" b="b"/>
              <a:pathLst>
                <a:path w="1241" h="430" extrusionOk="0">
                  <a:moveTo>
                    <a:pt x="296" y="0"/>
                  </a:moveTo>
                  <a:cubicBezTo>
                    <a:pt x="0" y="0"/>
                    <a:pt x="0" y="429"/>
                    <a:pt x="296" y="429"/>
                  </a:cubicBezTo>
                  <a:lnTo>
                    <a:pt x="945" y="429"/>
                  </a:lnTo>
                  <a:cubicBezTo>
                    <a:pt x="1241" y="429"/>
                    <a:pt x="1241"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6167210" y="1853708"/>
              <a:ext cx="112608" cy="29651"/>
            </a:xfrm>
            <a:custGeom>
              <a:avLst/>
              <a:gdLst/>
              <a:ahLst/>
              <a:cxnLst/>
              <a:rect l="l" t="t" r="r" b="b"/>
              <a:pathLst>
                <a:path w="1671" h="440" extrusionOk="0">
                  <a:moveTo>
                    <a:pt x="297" y="0"/>
                  </a:moveTo>
                  <a:cubicBezTo>
                    <a:pt x="1" y="0"/>
                    <a:pt x="1" y="439"/>
                    <a:pt x="297" y="439"/>
                  </a:cubicBezTo>
                  <a:lnTo>
                    <a:pt x="1384" y="439"/>
                  </a:lnTo>
                  <a:cubicBezTo>
                    <a:pt x="1670" y="439"/>
                    <a:pt x="1670" y="0"/>
                    <a:pt x="1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6506046" y="1853708"/>
              <a:ext cx="112541" cy="29651"/>
            </a:xfrm>
            <a:custGeom>
              <a:avLst/>
              <a:gdLst/>
              <a:ahLst/>
              <a:cxnLst/>
              <a:rect l="l" t="t" r="r" b="b"/>
              <a:pathLst>
                <a:path w="1670" h="440" extrusionOk="0">
                  <a:moveTo>
                    <a:pt x="296" y="0"/>
                  </a:moveTo>
                  <a:cubicBezTo>
                    <a:pt x="0" y="0"/>
                    <a:pt x="0" y="439"/>
                    <a:pt x="296" y="439"/>
                  </a:cubicBezTo>
                  <a:lnTo>
                    <a:pt x="1384" y="439"/>
                  </a:lnTo>
                  <a:cubicBezTo>
                    <a:pt x="1670" y="439"/>
                    <a:pt x="1670" y="0"/>
                    <a:pt x="1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6349163" y="1853708"/>
              <a:ext cx="88146" cy="59168"/>
            </a:xfrm>
            <a:custGeom>
              <a:avLst/>
              <a:gdLst/>
              <a:ahLst/>
              <a:cxnLst/>
              <a:rect l="l" t="t" r="r" b="b"/>
              <a:pathLst>
                <a:path w="1308" h="878" extrusionOk="0">
                  <a:moveTo>
                    <a:pt x="649" y="0"/>
                  </a:moveTo>
                  <a:cubicBezTo>
                    <a:pt x="287" y="0"/>
                    <a:pt x="1" y="296"/>
                    <a:pt x="1" y="659"/>
                  </a:cubicBezTo>
                  <a:cubicBezTo>
                    <a:pt x="1" y="802"/>
                    <a:pt x="108" y="873"/>
                    <a:pt x="215" y="873"/>
                  </a:cubicBezTo>
                  <a:cubicBezTo>
                    <a:pt x="323" y="873"/>
                    <a:pt x="430" y="802"/>
                    <a:pt x="430" y="659"/>
                  </a:cubicBezTo>
                  <a:cubicBezTo>
                    <a:pt x="430" y="511"/>
                    <a:pt x="540" y="437"/>
                    <a:pt x="649" y="437"/>
                  </a:cubicBezTo>
                  <a:cubicBezTo>
                    <a:pt x="759" y="437"/>
                    <a:pt x="869" y="511"/>
                    <a:pt x="869" y="659"/>
                  </a:cubicBezTo>
                  <a:cubicBezTo>
                    <a:pt x="869" y="783"/>
                    <a:pt x="964" y="878"/>
                    <a:pt x="1088" y="878"/>
                  </a:cubicBezTo>
                  <a:cubicBezTo>
                    <a:pt x="1212" y="878"/>
                    <a:pt x="1308" y="783"/>
                    <a:pt x="1308" y="659"/>
                  </a:cubicBezTo>
                  <a:cubicBezTo>
                    <a:pt x="1308" y="296"/>
                    <a:pt x="101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6348556" y="2060055"/>
              <a:ext cx="88752" cy="88146"/>
            </a:xfrm>
            <a:custGeom>
              <a:avLst/>
              <a:gdLst/>
              <a:ahLst/>
              <a:cxnLst/>
              <a:rect l="l" t="t" r="r" b="b"/>
              <a:pathLst>
                <a:path w="1317" h="1308" extrusionOk="0">
                  <a:moveTo>
                    <a:pt x="220" y="1"/>
                  </a:moveTo>
                  <a:cubicBezTo>
                    <a:pt x="96" y="1"/>
                    <a:pt x="0" y="96"/>
                    <a:pt x="0" y="220"/>
                  </a:cubicBezTo>
                  <a:lnTo>
                    <a:pt x="0" y="649"/>
                  </a:lnTo>
                  <a:cubicBezTo>
                    <a:pt x="0" y="1012"/>
                    <a:pt x="296" y="1308"/>
                    <a:pt x="658" y="1308"/>
                  </a:cubicBezTo>
                  <a:cubicBezTo>
                    <a:pt x="1021" y="1308"/>
                    <a:pt x="1317" y="1012"/>
                    <a:pt x="1317" y="649"/>
                  </a:cubicBezTo>
                  <a:lnTo>
                    <a:pt x="1317" y="220"/>
                  </a:lnTo>
                  <a:cubicBezTo>
                    <a:pt x="1317" y="96"/>
                    <a:pt x="1212" y="1"/>
                    <a:pt x="1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6241204" y="2173877"/>
              <a:ext cx="151762" cy="129658"/>
            </a:xfrm>
            <a:custGeom>
              <a:avLst/>
              <a:gdLst/>
              <a:ahLst/>
              <a:cxnLst/>
              <a:rect l="l" t="t" r="r" b="b"/>
              <a:pathLst>
                <a:path w="2252" h="1924" extrusionOk="0">
                  <a:moveTo>
                    <a:pt x="582" y="0"/>
                  </a:moveTo>
                  <a:lnTo>
                    <a:pt x="0" y="697"/>
                  </a:lnTo>
                  <a:lnTo>
                    <a:pt x="1002" y="1851"/>
                  </a:lnTo>
                  <a:cubicBezTo>
                    <a:pt x="1046" y="1900"/>
                    <a:pt x="1105" y="1924"/>
                    <a:pt x="1165" y="1924"/>
                  </a:cubicBezTo>
                  <a:cubicBezTo>
                    <a:pt x="1222" y="1924"/>
                    <a:pt x="1280" y="1902"/>
                    <a:pt x="1326" y="1860"/>
                  </a:cubicBezTo>
                  <a:lnTo>
                    <a:pt x="2251" y="935"/>
                  </a:lnTo>
                  <a:lnTo>
                    <a:pt x="5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6392898" y="2173877"/>
              <a:ext cx="151762" cy="129658"/>
            </a:xfrm>
            <a:custGeom>
              <a:avLst/>
              <a:gdLst/>
              <a:ahLst/>
              <a:cxnLst/>
              <a:rect l="l" t="t" r="r" b="b"/>
              <a:pathLst>
                <a:path w="2252" h="1924" extrusionOk="0">
                  <a:moveTo>
                    <a:pt x="1679" y="0"/>
                  </a:moveTo>
                  <a:lnTo>
                    <a:pt x="0" y="935"/>
                  </a:lnTo>
                  <a:lnTo>
                    <a:pt x="926" y="1860"/>
                  </a:lnTo>
                  <a:cubicBezTo>
                    <a:pt x="972" y="1902"/>
                    <a:pt x="1030" y="1924"/>
                    <a:pt x="1087" y="1924"/>
                  </a:cubicBezTo>
                  <a:cubicBezTo>
                    <a:pt x="1147" y="1924"/>
                    <a:pt x="1206" y="1900"/>
                    <a:pt x="1250" y="1851"/>
                  </a:cubicBezTo>
                  <a:lnTo>
                    <a:pt x="2252" y="697"/>
                  </a:lnTo>
                  <a:lnTo>
                    <a:pt x="1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6114512" y="2133375"/>
              <a:ext cx="175618" cy="383178"/>
            </a:xfrm>
            <a:custGeom>
              <a:avLst/>
              <a:gdLst/>
              <a:ahLst/>
              <a:cxnLst/>
              <a:rect l="l" t="t" r="r" b="b"/>
              <a:pathLst>
                <a:path w="2606" h="5686" extrusionOk="0">
                  <a:moveTo>
                    <a:pt x="2605" y="0"/>
                  </a:moveTo>
                  <a:cubicBezTo>
                    <a:pt x="2605" y="0"/>
                    <a:pt x="1002" y="401"/>
                    <a:pt x="487" y="1965"/>
                  </a:cubicBezTo>
                  <a:cubicBezTo>
                    <a:pt x="439" y="2099"/>
                    <a:pt x="459" y="2242"/>
                    <a:pt x="535" y="2357"/>
                  </a:cubicBezTo>
                  <a:lnTo>
                    <a:pt x="859" y="2843"/>
                  </a:lnTo>
                  <a:lnTo>
                    <a:pt x="153" y="3549"/>
                  </a:lnTo>
                  <a:cubicBezTo>
                    <a:pt x="48" y="3654"/>
                    <a:pt x="1" y="3807"/>
                    <a:pt x="39" y="3950"/>
                  </a:cubicBezTo>
                  <a:lnTo>
                    <a:pt x="420" y="5686"/>
                  </a:lnTo>
                  <a:lnTo>
                    <a:pt x="1508" y="5676"/>
                  </a:lnTo>
                  <a:lnTo>
                    <a:pt x="1508" y="2690"/>
                  </a:lnTo>
                  <a:cubicBezTo>
                    <a:pt x="1508" y="2223"/>
                    <a:pt x="1699" y="1784"/>
                    <a:pt x="2023" y="1460"/>
                  </a:cubicBezTo>
                  <a:lnTo>
                    <a:pt x="2281" y="1193"/>
                  </a:lnTo>
                  <a:cubicBezTo>
                    <a:pt x="2491" y="992"/>
                    <a:pt x="2605" y="716"/>
                    <a:pt x="2605" y="420"/>
                  </a:cubicBezTo>
                  <a:lnTo>
                    <a:pt x="26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6495735" y="2133375"/>
              <a:ext cx="175618" cy="383178"/>
            </a:xfrm>
            <a:custGeom>
              <a:avLst/>
              <a:gdLst/>
              <a:ahLst/>
              <a:cxnLst/>
              <a:rect l="l" t="t" r="r" b="b"/>
              <a:pathLst>
                <a:path w="2606" h="5686" extrusionOk="0">
                  <a:moveTo>
                    <a:pt x="1" y="0"/>
                  </a:moveTo>
                  <a:lnTo>
                    <a:pt x="1" y="420"/>
                  </a:lnTo>
                  <a:cubicBezTo>
                    <a:pt x="1" y="716"/>
                    <a:pt x="115" y="992"/>
                    <a:pt x="325" y="1193"/>
                  </a:cubicBezTo>
                  <a:lnTo>
                    <a:pt x="583" y="1460"/>
                  </a:lnTo>
                  <a:cubicBezTo>
                    <a:pt x="907" y="1784"/>
                    <a:pt x="1098" y="2223"/>
                    <a:pt x="1098" y="2690"/>
                  </a:cubicBezTo>
                  <a:lnTo>
                    <a:pt x="1098" y="5676"/>
                  </a:lnTo>
                  <a:lnTo>
                    <a:pt x="2185" y="5686"/>
                  </a:lnTo>
                  <a:lnTo>
                    <a:pt x="2577" y="3950"/>
                  </a:lnTo>
                  <a:cubicBezTo>
                    <a:pt x="2605" y="3807"/>
                    <a:pt x="2558" y="3654"/>
                    <a:pt x="2453" y="3549"/>
                  </a:cubicBezTo>
                  <a:lnTo>
                    <a:pt x="1747" y="2843"/>
                  </a:lnTo>
                  <a:lnTo>
                    <a:pt x="2071" y="2357"/>
                  </a:lnTo>
                  <a:cubicBezTo>
                    <a:pt x="2147" y="2242"/>
                    <a:pt x="2166" y="2099"/>
                    <a:pt x="2128" y="1965"/>
                  </a:cubicBezTo>
                  <a:cubicBezTo>
                    <a:pt x="1604" y="401"/>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6245652" y="1838882"/>
              <a:ext cx="132556" cy="103578"/>
            </a:xfrm>
            <a:custGeom>
              <a:avLst/>
              <a:gdLst/>
              <a:ahLst/>
              <a:cxnLst/>
              <a:rect l="l" t="t" r="r" b="b"/>
              <a:pathLst>
                <a:path w="1967" h="1537" extrusionOk="0">
                  <a:moveTo>
                    <a:pt x="1527" y="440"/>
                  </a:moveTo>
                  <a:lnTo>
                    <a:pt x="1527" y="879"/>
                  </a:lnTo>
                  <a:cubicBezTo>
                    <a:pt x="1527" y="993"/>
                    <a:pt x="1432" y="1098"/>
                    <a:pt x="1317"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17" y="1537"/>
                  </a:lnTo>
                  <a:cubicBezTo>
                    <a:pt x="1670" y="1527"/>
                    <a:pt x="1966" y="1241"/>
                    <a:pt x="1966" y="879"/>
                  </a:cubicBezTo>
                  <a:lnTo>
                    <a:pt x="1966" y="220"/>
                  </a:lnTo>
                  <a:cubicBezTo>
                    <a:pt x="1966" y="96"/>
                    <a:pt x="1871" y="1"/>
                    <a:pt x="1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6407657" y="1838882"/>
              <a:ext cx="132556" cy="103578"/>
            </a:xfrm>
            <a:custGeom>
              <a:avLst/>
              <a:gdLst/>
              <a:ahLst/>
              <a:cxnLst/>
              <a:rect l="l" t="t" r="r" b="b"/>
              <a:pathLst>
                <a:path w="1967" h="1537" extrusionOk="0">
                  <a:moveTo>
                    <a:pt x="1527" y="440"/>
                  </a:moveTo>
                  <a:lnTo>
                    <a:pt x="1527" y="879"/>
                  </a:lnTo>
                  <a:cubicBezTo>
                    <a:pt x="1527" y="993"/>
                    <a:pt x="1432" y="1098"/>
                    <a:pt x="1308"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08" y="1537"/>
                  </a:lnTo>
                  <a:cubicBezTo>
                    <a:pt x="1670" y="1537"/>
                    <a:pt x="1966" y="1241"/>
                    <a:pt x="1966" y="879"/>
                  </a:cubicBezTo>
                  <a:lnTo>
                    <a:pt x="1966" y="220"/>
                  </a:lnTo>
                  <a:cubicBezTo>
                    <a:pt x="1966" y="96"/>
                    <a:pt x="1871" y="1"/>
                    <a:pt x="1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2"/>
          <p:cNvGrpSpPr/>
          <p:nvPr/>
        </p:nvGrpSpPr>
        <p:grpSpPr>
          <a:xfrm>
            <a:off x="2261964" y="1573035"/>
            <a:ext cx="978358" cy="1320253"/>
            <a:chOff x="2412563" y="1644330"/>
            <a:chExt cx="677064" cy="913670"/>
          </a:xfrm>
        </p:grpSpPr>
        <p:sp>
          <p:nvSpPr>
            <p:cNvPr id="1133" name="Google Shape;1133;p42"/>
            <p:cNvSpPr/>
            <p:nvPr/>
          </p:nvSpPr>
          <p:spPr>
            <a:xfrm>
              <a:off x="2412563" y="2305895"/>
              <a:ext cx="677064" cy="251431"/>
            </a:xfrm>
            <a:custGeom>
              <a:avLst/>
              <a:gdLst/>
              <a:ahLst/>
              <a:cxnLst/>
              <a:rect l="l" t="t" r="r" b="b"/>
              <a:pathLst>
                <a:path w="10047" h="3731" extrusionOk="0">
                  <a:moveTo>
                    <a:pt x="3130" y="0"/>
                  </a:moveTo>
                  <a:lnTo>
                    <a:pt x="878" y="802"/>
                  </a:lnTo>
                  <a:cubicBezTo>
                    <a:pt x="354" y="983"/>
                    <a:pt x="1" y="1479"/>
                    <a:pt x="1" y="2032"/>
                  </a:cubicBezTo>
                  <a:lnTo>
                    <a:pt x="1" y="3072"/>
                  </a:lnTo>
                  <a:cubicBezTo>
                    <a:pt x="1" y="3435"/>
                    <a:pt x="297" y="3731"/>
                    <a:pt x="659" y="3731"/>
                  </a:cubicBezTo>
                  <a:lnTo>
                    <a:pt x="9398" y="3731"/>
                  </a:lnTo>
                  <a:cubicBezTo>
                    <a:pt x="9751" y="3731"/>
                    <a:pt x="10046" y="3435"/>
                    <a:pt x="10046" y="3072"/>
                  </a:cubicBezTo>
                  <a:lnTo>
                    <a:pt x="10046" y="2032"/>
                  </a:lnTo>
                  <a:cubicBezTo>
                    <a:pt x="10046" y="1479"/>
                    <a:pt x="9693" y="983"/>
                    <a:pt x="9169" y="802"/>
                  </a:cubicBezTo>
                  <a:lnTo>
                    <a:pt x="69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2557248" y="2305895"/>
              <a:ext cx="387693" cy="195430"/>
            </a:xfrm>
            <a:custGeom>
              <a:avLst/>
              <a:gdLst/>
              <a:ahLst/>
              <a:cxnLst/>
              <a:rect l="l" t="t" r="r" b="b"/>
              <a:pathLst>
                <a:path w="5753" h="2900" extrusionOk="0">
                  <a:moveTo>
                    <a:pt x="983" y="0"/>
                  </a:moveTo>
                  <a:lnTo>
                    <a:pt x="0" y="353"/>
                  </a:lnTo>
                  <a:cubicBezTo>
                    <a:pt x="10" y="945"/>
                    <a:pt x="124" y="1536"/>
                    <a:pt x="353" y="2090"/>
                  </a:cubicBezTo>
                  <a:cubicBezTo>
                    <a:pt x="560" y="2591"/>
                    <a:pt x="1046" y="2900"/>
                    <a:pt x="1567" y="2900"/>
                  </a:cubicBezTo>
                  <a:cubicBezTo>
                    <a:pt x="1670" y="2900"/>
                    <a:pt x="1775" y="2888"/>
                    <a:pt x="1880" y="2862"/>
                  </a:cubicBezTo>
                  <a:lnTo>
                    <a:pt x="2767" y="2633"/>
                  </a:lnTo>
                  <a:cubicBezTo>
                    <a:pt x="2805" y="2629"/>
                    <a:pt x="2841" y="2626"/>
                    <a:pt x="2877" y="2626"/>
                  </a:cubicBezTo>
                  <a:cubicBezTo>
                    <a:pt x="2912" y="2626"/>
                    <a:pt x="2948" y="2629"/>
                    <a:pt x="2986" y="2633"/>
                  </a:cubicBezTo>
                  <a:lnTo>
                    <a:pt x="3873" y="2862"/>
                  </a:lnTo>
                  <a:cubicBezTo>
                    <a:pt x="3978" y="2888"/>
                    <a:pt x="4083" y="2900"/>
                    <a:pt x="4186" y="2900"/>
                  </a:cubicBezTo>
                  <a:cubicBezTo>
                    <a:pt x="4707" y="2900"/>
                    <a:pt x="5193" y="2591"/>
                    <a:pt x="5400" y="2090"/>
                  </a:cubicBezTo>
                  <a:cubicBezTo>
                    <a:pt x="5629" y="1536"/>
                    <a:pt x="5743" y="945"/>
                    <a:pt x="5753" y="353"/>
                  </a:cubicBezTo>
                  <a:lnTo>
                    <a:pt x="47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2584204" y="2264113"/>
              <a:ext cx="333107" cy="207560"/>
            </a:xfrm>
            <a:custGeom>
              <a:avLst/>
              <a:gdLst/>
              <a:ahLst/>
              <a:cxnLst/>
              <a:rect l="l" t="t" r="r" b="b"/>
              <a:pathLst>
                <a:path w="4943" h="3080" extrusionOk="0">
                  <a:moveTo>
                    <a:pt x="1165" y="0"/>
                  </a:moveTo>
                  <a:lnTo>
                    <a:pt x="335" y="287"/>
                  </a:lnTo>
                  <a:cubicBezTo>
                    <a:pt x="173" y="344"/>
                    <a:pt x="49" y="496"/>
                    <a:pt x="39" y="678"/>
                  </a:cubicBezTo>
                  <a:cubicBezTo>
                    <a:pt x="1" y="1307"/>
                    <a:pt x="106" y="1946"/>
                    <a:pt x="354" y="2538"/>
                  </a:cubicBezTo>
                  <a:cubicBezTo>
                    <a:pt x="489" y="2871"/>
                    <a:pt x="815" y="3079"/>
                    <a:pt x="1163" y="3079"/>
                  </a:cubicBezTo>
                  <a:cubicBezTo>
                    <a:pt x="1233" y="3079"/>
                    <a:pt x="1304" y="3071"/>
                    <a:pt x="1375" y="3053"/>
                  </a:cubicBezTo>
                  <a:lnTo>
                    <a:pt x="2262" y="2834"/>
                  </a:lnTo>
                  <a:cubicBezTo>
                    <a:pt x="2329" y="2815"/>
                    <a:pt x="2400" y="2805"/>
                    <a:pt x="2472" y="2805"/>
                  </a:cubicBezTo>
                  <a:cubicBezTo>
                    <a:pt x="2543" y="2805"/>
                    <a:pt x="2615" y="2815"/>
                    <a:pt x="2682" y="2834"/>
                  </a:cubicBezTo>
                  <a:lnTo>
                    <a:pt x="3569" y="3053"/>
                  </a:lnTo>
                  <a:cubicBezTo>
                    <a:pt x="3641" y="3071"/>
                    <a:pt x="3713" y="3079"/>
                    <a:pt x="3784" y="3079"/>
                  </a:cubicBezTo>
                  <a:cubicBezTo>
                    <a:pt x="4135" y="3079"/>
                    <a:pt x="4455" y="2871"/>
                    <a:pt x="4590" y="2538"/>
                  </a:cubicBezTo>
                  <a:cubicBezTo>
                    <a:pt x="4838" y="1946"/>
                    <a:pt x="4943" y="1317"/>
                    <a:pt x="4904" y="678"/>
                  </a:cubicBezTo>
                  <a:cubicBezTo>
                    <a:pt x="4895" y="496"/>
                    <a:pt x="4780" y="344"/>
                    <a:pt x="4609" y="287"/>
                  </a:cubicBezTo>
                  <a:lnTo>
                    <a:pt x="3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2633062" y="2264113"/>
              <a:ext cx="236066" cy="160792"/>
            </a:xfrm>
            <a:custGeom>
              <a:avLst/>
              <a:gdLst/>
              <a:ahLst/>
              <a:cxnLst/>
              <a:rect l="l" t="t" r="r" b="b"/>
              <a:pathLst>
                <a:path w="3503" h="2386" extrusionOk="0">
                  <a:moveTo>
                    <a:pt x="440" y="0"/>
                  </a:moveTo>
                  <a:lnTo>
                    <a:pt x="1" y="153"/>
                  </a:lnTo>
                  <a:lnTo>
                    <a:pt x="1" y="640"/>
                  </a:lnTo>
                  <a:cubicBezTo>
                    <a:pt x="1" y="1603"/>
                    <a:pt x="783" y="2385"/>
                    <a:pt x="1756" y="2385"/>
                  </a:cubicBezTo>
                  <a:cubicBezTo>
                    <a:pt x="2720" y="2385"/>
                    <a:pt x="3502" y="1603"/>
                    <a:pt x="3502" y="640"/>
                  </a:cubicBezTo>
                  <a:lnTo>
                    <a:pt x="3502" y="153"/>
                  </a:lnTo>
                  <a:lnTo>
                    <a:pt x="30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2662646" y="2189513"/>
              <a:ext cx="176898" cy="205808"/>
            </a:xfrm>
            <a:custGeom>
              <a:avLst/>
              <a:gdLst/>
              <a:ahLst/>
              <a:cxnLst/>
              <a:rect l="l" t="t" r="r" b="b"/>
              <a:pathLst>
                <a:path w="2625" h="3054" extrusionOk="0">
                  <a:moveTo>
                    <a:pt x="1" y="1"/>
                  </a:moveTo>
                  <a:lnTo>
                    <a:pt x="1" y="1747"/>
                  </a:lnTo>
                  <a:cubicBezTo>
                    <a:pt x="1" y="2462"/>
                    <a:pt x="592" y="3053"/>
                    <a:pt x="1317" y="3053"/>
                  </a:cubicBezTo>
                  <a:cubicBezTo>
                    <a:pt x="2033" y="3053"/>
                    <a:pt x="2624" y="2472"/>
                    <a:pt x="2624" y="1747"/>
                  </a:cubicBezTo>
                  <a:lnTo>
                    <a:pt x="26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2662646" y="2189513"/>
              <a:ext cx="176898" cy="73522"/>
            </a:xfrm>
            <a:custGeom>
              <a:avLst/>
              <a:gdLst/>
              <a:ahLst/>
              <a:cxnLst/>
              <a:rect l="l" t="t" r="r" b="b"/>
              <a:pathLst>
                <a:path w="2625" h="1091" extrusionOk="0">
                  <a:moveTo>
                    <a:pt x="1" y="1"/>
                  </a:moveTo>
                  <a:lnTo>
                    <a:pt x="1" y="812"/>
                  </a:lnTo>
                  <a:cubicBezTo>
                    <a:pt x="421" y="998"/>
                    <a:pt x="869" y="1091"/>
                    <a:pt x="1316" y="1091"/>
                  </a:cubicBezTo>
                  <a:cubicBezTo>
                    <a:pt x="1763" y="1091"/>
                    <a:pt x="2209" y="998"/>
                    <a:pt x="2624" y="812"/>
                  </a:cubicBezTo>
                  <a:lnTo>
                    <a:pt x="26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662646" y="1644330"/>
              <a:ext cx="176898" cy="118404"/>
            </a:xfrm>
            <a:custGeom>
              <a:avLst/>
              <a:gdLst/>
              <a:ahLst/>
              <a:cxnLst/>
              <a:rect l="l" t="t" r="r" b="b"/>
              <a:pathLst>
                <a:path w="2625" h="1757" extrusionOk="0">
                  <a:moveTo>
                    <a:pt x="878" y="1"/>
                  </a:moveTo>
                  <a:cubicBezTo>
                    <a:pt x="392" y="1"/>
                    <a:pt x="1" y="392"/>
                    <a:pt x="1" y="879"/>
                  </a:cubicBezTo>
                  <a:cubicBezTo>
                    <a:pt x="1" y="1356"/>
                    <a:pt x="392" y="1756"/>
                    <a:pt x="878" y="1756"/>
                  </a:cubicBezTo>
                  <a:lnTo>
                    <a:pt x="1747" y="1756"/>
                  </a:lnTo>
                  <a:cubicBezTo>
                    <a:pt x="2233" y="1756"/>
                    <a:pt x="2624" y="1356"/>
                    <a:pt x="2624" y="879"/>
                  </a:cubicBezTo>
                  <a:cubicBezTo>
                    <a:pt x="2624" y="392"/>
                    <a:pt x="2233" y="1"/>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2485883" y="1732409"/>
              <a:ext cx="530424" cy="353661"/>
            </a:xfrm>
            <a:custGeom>
              <a:avLst/>
              <a:gdLst/>
              <a:ahLst/>
              <a:cxnLst/>
              <a:rect l="l" t="t" r="r" b="b"/>
              <a:pathLst>
                <a:path w="7871" h="5248" extrusionOk="0">
                  <a:moveTo>
                    <a:pt x="2624" y="1"/>
                  </a:moveTo>
                  <a:cubicBezTo>
                    <a:pt x="1174" y="1"/>
                    <a:pt x="0" y="1174"/>
                    <a:pt x="0" y="2624"/>
                  </a:cubicBezTo>
                  <a:cubicBezTo>
                    <a:pt x="0" y="4074"/>
                    <a:pt x="1174" y="5248"/>
                    <a:pt x="2624" y="5248"/>
                  </a:cubicBezTo>
                  <a:lnTo>
                    <a:pt x="5247" y="5248"/>
                  </a:lnTo>
                  <a:cubicBezTo>
                    <a:pt x="6697" y="5248"/>
                    <a:pt x="7871" y="4074"/>
                    <a:pt x="7871" y="2624"/>
                  </a:cubicBezTo>
                  <a:cubicBezTo>
                    <a:pt x="7871" y="1174"/>
                    <a:pt x="6697" y="1"/>
                    <a:pt x="5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2545051" y="1821161"/>
              <a:ext cx="412156" cy="235325"/>
            </a:xfrm>
            <a:custGeom>
              <a:avLst/>
              <a:gdLst/>
              <a:ahLst/>
              <a:cxnLst/>
              <a:rect l="l" t="t" r="r" b="b"/>
              <a:pathLst>
                <a:path w="6116" h="3492" extrusionOk="0">
                  <a:moveTo>
                    <a:pt x="1746" y="0"/>
                  </a:moveTo>
                  <a:cubicBezTo>
                    <a:pt x="782" y="0"/>
                    <a:pt x="0" y="783"/>
                    <a:pt x="0" y="1746"/>
                  </a:cubicBezTo>
                  <a:cubicBezTo>
                    <a:pt x="0" y="2710"/>
                    <a:pt x="782" y="3492"/>
                    <a:pt x="1746" y="3492"/>
                  </a:cubicBezTo>
                  <a:lnTo>
                    <a:pt x="4369" y="3492"/>
                  </a:lnTo>
                  <a:cubicBezTo>
                    <a:pt x="5333" y="3492"/>
                    <a:pt x="6115" y="2710"/>
                    <a:pt x="6115" y="1746"/>
                  </a:cubicBezTo>
                  <a:cubicBezTo>
                    <a:pt x="6115" y="783"/>
                    <a:pt x="5333" y="0"/>
                    <a:pt x="4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512906" y="1850745"/>
              <a:ext cx="475165" cy="382571"/>
            </a:xfrm>
            <a:custGeom>
              <a:avLst/>
              <a:gdLst/>
              <a:ahLst/>
              <a:cxnLst/>
              <a:rect l="l" t="t" r="r" b="b"/>
              <a:pathLst>
                <a:path w="7051" h="5677" extrusionOk="0">
                  <a:moveTo>
                    <a:pt x="2223" y="0"/>
                  </a:moveTo>
                  <a:cubicBezTo>
                    <a:pt x="1498" y="0"/>
                    <a:pt x="906" y="582"/>
                    <a:pt x="906" y="1307"/>
                  </a:cubicBezTo>
                  <a:lnTo>
                    <a:pt x="906" y="1670"/>
                  </a:lnTo>
                  <a:cubicBezTo>
                    <a:pt x="906" y="1832"/>
                    <a:pt x="773" y="1965"/>
                    <a:pt x="611" y="1965"/>
                  </a:cubicBezTo>
                  <a:cubicBezTo>
                    <a:pt x="604" y="1965"/>
                    <a:pt x="598" y="1965"/>
                    <a:pt x="592" y="1965"/>
                  </a:cubicBezTo>
                  <a:cubicBezTo>
                    <a:pt x="314" y="1965"/>
                    <a:pt x="75" y="2172"/>
                    <a:pt x="38" y="2452"/>
                  </a:cubicBezTo>
                  <a:cubicBezTo>
                    <a:pt x="0" y="2776"/>
                    <a:pt x="258" y="3062"/>
                    <a:pt x="582" y="3062"/>
                  </a:cubicBezTo>
                  <a:lnTo>
                    <a:pt x="696" y="3062"/>
                  </a:lnTo>
                  <a:cubicBezTo>
                    <a:pt x="811" y="4532"/>
                    <a:pt x="2042" y="5676"/>
                    <a:pt x="3530" y="5676"/>
                  </a:cubicBezTo>
                  <a:cubicBezTo>
                    <a:pt x="5008" y="5676"/>
                    <a:pt x="6239" y="4532"/>
                    <a:pt x="6354" y="3062"/>
                  </a:cubicBezTo>
                  <a:lnTo>
                    <a:pt x="6478" y="3062"/>
                  </a:lnTo>
                  <a:cubicBezTo>
                    <a:pt x="6802" y="3062"/>
                    <a:pt x="7050" y="2776"/>
                    <a:pt x="7021" y="2452"/>
                  </a:cubicBezTo>
                  <a:cubicBezTo>
                    <a:pt x="6983" y="2175"/>
                    <a:pt x="6735" y="1965"/>
                    <a:pt x="6449" y="1965"/>
                  </a:cubicBezTo>
                  <a:cubicBezTo>
                    <a:pt x="6287" y="1965"/>
                    <a:pt x="6153" y="1832"/>
                    <a:pt x="6153" y="1670"/>
                  </a:cubicBezTo>
                  <a:lnTo>
                    <a:pt x="6153" y="1307"/>
                  </a:lnTo>
                  <a:cubicBezTo>
                    <a:pt x="6153" y="582"/>
                    <a:pt x="5571" y="0"/>
                    <a:pt x="4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513512" y="1850745"/>
              <a:ext cx="340790" cy="382504"/>
            </a:xfrm>
            <a:custGeom>
              <a:avLst/>
              <a:gdLst/>
              <a:ahLst/>
              <a:cxnLst/>
              <a:rect l="l" t="t" r="r" b="b"/>
              <a:pathLst>
                <a:path w="5057" h="5676" extrusionOk="0">
                  <a:moveTo>
                    <a:pt x="2214" y="0"/>
                  </a:moveTo>
                  <a:cubicBezTo>
                    <a:pt x="1489" y="0"/>
                    <a:pt x="897" y="582"/>
                    <a:pt x="897" y="1307"/>
                  </a:cubicBezTo>
                  <a:lnTo>
                    <a:pt x="897" y="1670"/>
                  </a:lnTo>
                  <a:cubicBezTo>
                    <a:pt x="897" y="1832"/>
                    <a:pt x="764" y="1965"/>
                    <a:pt x="602" y="1965"/>
                  </a:cubicBezTo>
                  <a:cubicBezTo>
                    <a:pt x="315" y="1965"/>
                    <a:pt x="67" y="2175"/>
                    <a:pt x="29" y="2452"/>
                  </a:cubicBezTo>
                  <a:cubicBezTo>
                    <a:pt x="1" y="2776"/>
                    <a:pt x="249" y="3062"/>
                    <a:pt x="573" y="3062"/>
                  </a:cubicBezTo>
                  <a:lnTo>
                    <a:pt x="697" y="3062"/>
                  </a:lnTo>
                  <a:cubicBezTo>
                    <a:pt x="801" y="4557"/>
                    <a:pt x="2046" y="5676"/>
                    <a:pt x="3499" y="5676"/>
                  </a:cubicBezTo>
                  <a:cubicBezTo>
                    <a:pt x="3650" y="5676"/>
                    <a:pt x="3804" y="5664"/>
                    <a:pt x="3960" y="5638"/>
                  </a:cubicBezTo>
                  <a:cubicBezTo>
                    <a:pt x="2576" y="5428"/>
                    <a:pt x="1556" y="4236"/>
                    <a:pt x="1556" y="2843"/>
                  </a:cubicBezTo>
                  <a:lnTo>
                    <a:pt x="1556" y="1527"/>
                  </a:lnTo>
                  <a:cubicBezTo>
                    <a:pt x="1556" y="926"/>
                    <a:pt x="2042" y="439"/>
                    <a:pt x="2653" y="439"/>
                  </a:cubicBezTo>
                  <a:lnTo>
                    <a:pt x="4627" y="439"/>
                  </a:lnTo>
                  <a:cubicBezTo>
                    <a:pt x="4856" y="439"/>
                    <a:pt x="5047" y="248"/>
                    <a:pt x="5057" y="19"/>
                  </a:cubicBezTo>
                  <a:cubicBezTo>
                    <a:pt x="4980" y="10"/>
                    <a:pt x="4914"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2618303" y="1968340"/>
              <a:ext cx="88820" cy="58629"/>
            </a:xfrm>
            <a:custGeom>
              <a:avLst/>
              <a:gdLst/>
              <a:ahLst/>
              <a:cxnLst/>
              <a:rect l="l" t="t" r="r" b="b"/>
              <a:pathLst>
                <a:path w="1318" h="870" extrusionOk="0">
                  <a:moveTo>
                    <a:pt x="659" y="1"/>
                  </a:moveTo>
                  <a:cubicBezTo>
                    <a:pt x="296" y="1"/>
                    <a:pt x="1" y="287"/>
                    <a:pt x="1" y="650"/>
                  </a:cubicBezTo>
                  <a:cubicBezTo>
                    <a:pt x="1" y="726"/>
                    <a:pt x="20" y="802"/>
                    <a:pt x="48" y="869"/>
                  </a:cubicBezTo>
                  <a:cubicBezTo>
                    <a:pt x="134" y="612"/>
                    <a:pt x="382" y="440"/>
                    <a:pt x="659" y="440"/>
                  </a:cubicBezTo>
                  <a:cubicBezTo>
                    <a:pt x="935" y="440"/>
                    <a:pt x="1184" y="612"/>
                    <a:pt x="1279" y="869"/>
                  </a:cubicBezTo>
                  <a:cubicBezTo>
                    <a:pt x="1298" y="802"/>
                    <a:pt x="1317" y="726"/>
                    <a:pt x="1317" y="650"/>
                  </a:cubicBezTo>
                  <a:cubicBezTo>
                    <a:pt x="1317" y="287"/>
                    <a:pt x="1021"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2795134" y="1968340"/>
              <a:ext cx="88752" cy="58629"/>
            </a:xfrm>
            <a:custGeom>
              <a:avLst/>
              <a:gdLst/>
              <a:ahLst/>
              <a:cxnLst/>
              <a:rect l="l" t="t" r="r" b="b"/>
              <a:pathLst>
                <a:path w="1317" h="870" extrusionOk="0">
                  <a:moveTo>
                    <a:pt x="658" y="1"/>
                  </a:moveTo>
                  <a:cubicBezTo>
                    <a:pt x="296" y="1"/>
                    <a:pt x="0" y="287"/>
                    <a:pt x="0" y="650"/>
                  </a:cubicBezTo>
                  <a:cubicBezTo>
                    <a:pt x="0" y="726"/>
                    <a:pt x="19" y="802"/>
                    <a:pt x="38" y="869"/>
                  </a:cubicBezTo>
                  <a:cubicBezTo>
                    <a:pt x="134" y="612"/>
                    <a:pt x="382" y="440"/>
                    <a:pt x="658" y="440"/>
                  </a:cubicBezTo>
                  <a:cubicBezTo>
                    <a:pt x="935" y="440"/>
                    <a:pt x="1183" y="612"/>
                    <a:pt x="1269" y="869"/>
                  </a:cubicBezTo>
                  <a:cubicBezTo>
                    <a:pt x="1297" y="802"/>
                    <a:pt x="1307" y="726"/>
                    <a:pt x="1317" y="650"/>
                  </a:cubicBezTo>
                  <a:cubicBezTo>
                    <a:pt x="1317" y="287"/>
                    <a:pt x="1021" y="1"/>
                    <a:pt x="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2685895" y="2101906"/>
              <a:ext cx="130399" cy="44679"/>
            </a:xfrm>
            <a:custGeom>
              <a:avLst/>
              <a:gdLst/>
              <a:ahLst/>
              <a:cxnLst/>
              <a:rect l="l" t="t" r="r" b="b"/>
              <a:pathLst>
                <a:path w="1935" h="663" extrusionOk="0">
                  <a:moveTo>
                    <a:pt x="312" y="1"/>
                  </a:moveTo>
                  <a:cubicBezTo>
                    <a:pt x="143" y="1"/>
                    <a:pt x="0" y="222"/>
                    <a:pt x="161" y="375"/>
                  </a:cubicBezTo>
                  <a:cubicBezTo>
                    <a:pt x="372" y="558"/>
                    <a:pt x="652" y="662"/>
                    <a:pt x="935" y="662"/>
                  </a:cubicBezTo>
                  <a:cubicBezTo>
                    <a:pt x="948" y="662"/>
                    <a:pt x="960" y="662"/>
                    <a:pt x="972" y="662"/>
                  </a:cubicBezTo>
                  <a:cubicBezTo>
                    <a:pt x="984" y="662"/>
                    <a:pt x="996" y="662"/>
                    <a:pt x="1008" y="662"/>
                  </a:cubicBezTo>
                  <a:cubicBezTo>
                    <a:pt x="1283" y="662"/>
                    <a:pt x="1563" y="558"/>
                    <a:pt x="1774" y="375"/>
                  </a:cubicBezTo>
                  <a:cubicBezTo>
                    <a:pt x="1935" y="222"/>
                    <a:pt x="1793" y="1"/>
                    <a:pt x="1623" y="1"/>
                  </a:cubicBezTo>
                  <a:cubicBezTo>
                    <a:pt x="1571" y="1"/>
                    <a:pt x="1517" y="21"/>
                    <a:pt x="1468" y="70"/>
                  </a:cubicBezTo>
                  <a:cubicBezTo>
                    <a:pt x="1316" y="170"/>
                    <a:pt x="1142" y="220"/>
                    <a:pt x="968" y="220"/>
                  </a:cubicBezTo>
                  <a:cubicBezTo>
                    <a:pt x="793" y="220"/>
                    <a:pt x="619" y="170"/>
                    <a:pt x="467" y="70"/>
                  </a:cubicBezTo>
                  <a:cubicBezTo>
                    <a:pt x="418" y="21"/>
                    <a:pt x="364"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2647888" y="1984783"/>
              <a:ext cx="29651" cy="43466"/>
            </a:xfrm>
            <a:custGeom>
              <a:avLst/>
              <a:gdLst/>
              <a:ahLst/>
              <a:cxnLst/>
              <a:rect l="l" t="t" r="r" b="b"/>
              <a:pathLst>
                <a:path w="440" h="645" extrusionOk="0">
                  <a:moveTo>
                    <a:pt x="220" y="0"/>
                  </a:moveTo>
                  <a:cubicBezTo>
                    <a:pt x="110" y="0"/>
                    <a:pt x="0" y="72"/>
                    <a:pt x="0" y="215"/>
                  </a:cubicBezTo>
                  <a:lnTo>
                    <a:pt x="0" y="425"/>
                  </a:lnTo>
                  <a:cubicBezTo>
                    <a:pt x="0" y="549"/>
                    <a:pt x="96" y="644"/>
                    <a:pt x="220" y="644"/>
                  </a:cubicBezTo>
                  <a:cubicBezTo>
                    <a:pt x="344" y="644"/>
                    <a:pt x="439" y="549"/>
                    <a:pt x="439" y="434"/>
                  </a:cubicBezTo>
                  <a:lnTo>
                    <a:pt x="439" y="215"/>
                  </a:lnTo>
                  <a:cubicBezTo>
                    <a:pt x="439" y="72"/>
                    <a:pt x="330"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2824651" y="1984783"/>
              <a:ext cx="29651" cy="43466"/>
            </a:xfrm>
            <a:custGeom>
              <a:avLst/>
              <a:gdLst/>
              <a:ahLst/>
              <a:cxnLst/>
              <a:rect l="l" t="t" r="r" b="b"/>
              <a:pathLst>
                <a:path w="440" h="645" extrusionOk="0">
                  <a:moveTo>
                    <a:pt x="220" y="0"/>
                  </a:moveTo>
                  <a:cubicBezTo>
                    <a:pt x="111" y="0"/>
                    <a:pt x="1" y="72"/>
                    <a:pt x="1" y="215"/>
                  </a:cubicBezTo>
                  <a:lnTo>
                    <a:pt x="1" y="425"/>
                  </a:lnTo>
                  <a:cubicBezTo>
                    <a:pt x="1" y="549"/>
                    <a:pt x="96" y="644"/>
                    <a:pt x="220" y="644"/>
                  </a:cubicBezTo>
                  <a:cubicBezTo>
                    <a:pt x="335" y="644"/>
                    <a:pt x="430" y="549"/>
                    <a:pt x="440" y="434"/>
                  </a:cubicBezTo>
                  <a:lnTo>
                    <a:pt x="440" y="215"/>
                  </a:lnTo>
                  <a:cubicBezTo>
                    <a:pt x="440" y="72"/>
                    <a:pt x="330"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2701867" y="1983166"/>
              <a:ext cx="98456" cy="28978"/>
            </a:xfrm>
            <a:custGeom>
              <a:avLst/>
              <a:gdLst/>
              <a:ahLst/>
              <a:cxnLst/>
              <a:rect l="l" t="t" r="r" b="b"/>
              <a:pathLst>
                <a:path w="1461" h="430" extrusionOk="0">
                  <a:moveTo>
                    <a:pt x="296" y="0"/>
                  </a:moveTo>
                  <a:cubicBezTo>
                    <a:pt x="1" y="0"/>
                    <a:pt x="1" y="430"/>
                    <a:pt x="296" y="430"/>
                  </a:cubicBezTo>
                  <a:lnTo>
                    <a:pt x="1165" y="430"/>
                  </a:lnTo>
                  <a:cubicBezTo>
                    <a:pt x="1460" y="430"/>
                    <a:pt x="1460" y="0"/>
                    <a:pt x="1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2731451" y="2498091"/>
              <a:ext cx="39288" cy="29651"/>
            </a:xfrm>
            <a:custGeom>
              <a:avLst/>
              <a:gdLst/>
              <a:ahLst/>
              <a:cxnLst/>
              <a:rect l="l" t="t" r="r" b="b"/>
              <a:pathLst>
                <a:path w="583" h="440" extrusionOk="0">
                  <a:moveTo>
                    <a:pt x="296" y="1"/>
                  </a:moveTo>
                  <a:cubicBezTo>
                    <a:pt x="1" y="1"/>
                    <a:pt x="1" y="440"/>
                    <a:pt x="296" y="440"/>
                  </a:cubicBezTo>
                  <a:cubicBezTo>
                    <a:pt x="583" y="440"/>
                    <a:pt x="583" y="1"/>
                    <a:pt x="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2"/>
            <p:cNvSpPr/>
            <p:nvPr/>
          </p:nvSpPr>
          <p:spPr>
            <a:xfrm>
              <a:off x="2564324" y="1938352"/>
              <a:ext cx="172316" cy="147718"/>
            </a:xfrm>
            <a:custGeom>
              <a:avLst/>
              <a:gdLst/>
              <a:ahLst/>
              <a:cxnLst/>
              <a:rect l="l" t="t" r="r" b="b"/>
              <a:pathLst>
                <a:path w="2557" h="2192" extrusionOk="0">
                  <a:moveTo>
                    <a:pt x="1460" y="446"/>
                  </a:moveTo>
                  <a:cubicBezTo>
                    <a:pt x="1822" y="446"/>
                    <a:pt x="2118" y="732"/>
                    <a:pt x="2118" y="1104"/>
                  </a:cubicBezTo>
                  <a:cubicBezTo>
                    <a:pt x="2118" y="1497"/>
                    <a:pt x="1796" y="1755"/>
                    <a:pt x="1461" y="1755"/>
                  </a:cubicBezTo>
                  <a:cubicBezTo>
                    <a:pt x="1300" y="1755"/>
                    <a:pt x="1135" y="1695"/>
                    <a:pt x="1002" y="1562"/>
                  </a:cubicBezTo>
                  <a:cubicBezTo>
                    <a:pt x="582" y="1152"/>
                    <a:pt x="878" y="446"/>
                    <a:pt x="1460" y="446"/>
                  </a:cubicBezTo>
                  <a:close/>
                  <a:moveTo>
                    <a:pt x="1452" y="0"/>
                  </a:moveTo>
                  <a:cubicBezTo>
                    <a:pt x="1183" y="0"/>
                    <a:pt x="909" y="100"/>
                    <a:pt x="687" y="322"/>
                  </a:cubicBezTo>
                  <a:cubicBezTo>
                    <a:pt x="0" y="1018"/>
                    <a:pt x="487" y="2192"/>
                    <a:pt x="1460" y="2192"/>
                  </a:cubicBezTo>
                  <a:cubicBezTo>
                    <a:pt x="2061" y="2192"/>
                    <a:pt x="2557" y="1705"/>
                    <a:pt x="2557" y="1095"/>
                  </a:cubicBezTo>
                  <a:cubicBezTo>
                    <a:pt x="2557" y="436"/>
                    <a:pt x="2015"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2741088" y="1938352"/>
              <a:ext cx="171709" cy="147718"/>
            </a:xfrm>
            <a:custGeom>
              <a:avLst/>
              <a:gdLst/>
              <a:ahLst/>
              <a:cxnLst/>
              <a:rect l="l" t="t" r="r" b="b"/>
              <a:pathLst>
                <a:path w="2548" h="2192" extrusionOk="0">
                  <a:moveTo>
                    <a:pt x="1460" y="446"/>
                  </a:moveTo>
                  <a:cubicBezTo>
                    <a:pt x="1823" y="446"/>
                    <a:pt x="2119" y="732"/>
                    <a:pt x="2119" y="1104"/>
                  </a:cubicBezTo>
                  <a:cubicBezTo>
                    <a:pt x="2119" y="1497"/>
                    <a:pt x="1797" y="1755"/>
                    <a:pt x="1459" y="1755"/>
                  </a:cubicBezTo>
                  <a:cubicBezTo>
                    <a:pt x="1296" y="1755"/>
                    <a:pt x="1129" y="1695"/>
                    <a:pt x="993" y="1562"/>
                  </a:cubicBezTo>
                  <a:cubicBezTo>
                    <a:pt x="583" y="1152"/>
                    <a:pt x="878" y="446"/>
                    <a:pt x="1460" y="446"/>
                  </a:cubicBezTo>
                  <a:close/>
                  <a:moveTo>
                    <a:pt x="1450" y="0"/>
                  </a:moveTo>
                  <a:cubicBezTo>
                    <a:pt x="1182" y="0"/>
                    <a:pt x="910" y="100"/>
                    <a:pt x="688" y="322"/>
                  </a:cubicBezTo>
                  <a:cubicBezTo>
                    <a:pt x="1" y="1018"/>
                    <a:pt x="487" y="2192"/>
                    <a:pt x="1460" y="2192"/>
                  </a:cubicBezTo>
                  <a:cubicBezTo>
                    <a:pt x="2061" y="2192"/>
                    <a:pt x="2548" y="1705"/>
                    <a:pt x="2548" y="1095"/>
                  </a:cubicBezTo>
                  <a:cubicBezTo>
                    <a:pt x="2548" y="436"/>
                    <a:pt x="2010"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2417078" y="2388852"/>
              <a:ext cx="127973" cy="169148"/>
            </a:xfrm>
            <a:custGeom>
              <a:avLst/>
              <a:gdLst/>
              <a:ahLst/>
              <a:cxnLst/>
              <a:rect l="l" t="t" r="r" b="b"/>
              <a:pathLst>
                <a:path w="1899" h="2510" extrusionOk="0">
                  <a:moveTo>
                    <a:pt x="220" y="0"/>
                  </a:moveTo>
                  <a:cubicBezTo>
                    <a:pt x="125" y="115"/>
                    <a:pt x="48" y="248"/>
                    <a:pt x="1" y="382"/>
                  </a:cubicBezTo>
                  <a:lnTo>
                    <a:pt x="1212" y="1336"/>
                  </a:lnTo>
                  <a:cubicBezTo>
                    <a:pt x="1365" y="1460"/>
                    <a:pt x="1460" y="1650"/>
                    <a:pt x="1460" y="1860"/>
                  </a:cubicBezTo>
                  <a:lnTo>
                    <a:pt x="1460" y="2509"/>
                  </a:lnTo>
                  <a:lnTo>
                    <a:pt x="1899" y="2509"/>
                  </a:lnTo>
                  <a:lnTo>
                    <a:pt x="1899" y="2500"/>
                  </a:lnTo>
                  <a:lnTo>
                    <a:pt x="1899" y="1851"/>
                  </a:lnTo>
                  <a:cubicBezTo>
                    <a:pt x="1899" y="1517"/>
                    <a:pt x="1746" y="1202"/>
                    <a:pt x="1479" y="992"/>
                  </a:cubicBezTo>
                  <a:lnTo>
                    <a:pt x="2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957139" y="2388852"/>
              <a:ext cx="127973" cy="169148"/>
            </a:xfrm>
            <a:custGeom>
              <a:avLst/>
              <a:gdLst/>
              <a:ahLst/>
              <a:cxnLst/>
              <a:rect l="l" t="t" r="r" b="b"/>
              <a:pathLst>
                <a:path w="1899" h="2510" extrusionOk="0">
                  <a:moveTo>
                    <a:pt x="1679" y="0"/>
                  </a:moveTo>
                  <a:lnTo>
                    <a:pt x="420" y="992"/>
                  </a:lnTo>
                  <a:cubicBezTo>
                    <a:pt x="153" y="1202"/>
                    <a:pt x="0" y="1517"/>
                    <a:pt x="0" y="1851"/>
                  </a:cubicBezTo>
                  <a:lnTo>
                    <a:pt x="0" y="2500"/>
                  </a:lnTo>
                  <a:lnTo>
                    <a:pt x="0" y="2509"/>
                  </a:lnTo>
                  <a:lnTo>
                    <a:pt x="439" y="2509"/>
                  </a:lnTo>
                  <a:lnTo>
                    <a:pt x="439" y="1860"/>
                  </a:lnTo>
                  <a:cubicBezTo>
                    <a:pt x="439" y="1650"/>
                    <a:pt x="525" y="1460"/>
                    <a:pt x="687" y="1336"/>
                  </a:cubicBezTo>
                  <a:lnTo>
                    <a:pt x="1899" y="382"/>
                  </a:lnTo>
                  <a:cubicBezTo>
                    <a:pt x="1851" y="248"/>
                    <a:pt x="1775" y="115"/>
                    <a:pt x="1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4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Light a single candle</a:t>
            </a:r>
            <a:endParaRPr>
              <a:solidFill>
                <a:schemeClr val="accent1"/>
              </a:solidFill>
            </a:endParaRPr>
          </a:p>
        </p:txBody>
      </p:sp>
      <p:sp>
        <p:nvSpPr>
          <p:cNvPr id="1160" name="Google Shape;1160;p43"/>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Impact</a:t>
            </a:r>
            <a:endParaRPr sz="1800"/>
          </a:p>
        </p:txBody>
      </p:sp>
      <p:sp>
        <p:nvSpPr>
          <p:cNvPr id="1161" name="Google Shape;1161;p43"/>
          <p:cNvSpPr txBox="1">
            <a:spLocks noGrp="1"/>
          </p:cNvSpPr>
          <p:nvPr>
            <p:ph type="subTitle" idx="2"/>
          </p:nvPr>
        </p:nvSpPr>
        <p:spPr>
          <a:xfrm>
            <a:off x="4179775" y="1307150"/>
            <a:ext cx="44721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300"/>
              <a:t>“It was the first book that I could not put down”; “life changing overwhelming love”</a:t>
            </a:r>
            <a:endParaRPr sz="1300"/>
          </a:p>
        </p:txBody>
      </p:sp>
      <p:sp>
        <p:nvSpPr>
          <p:cNvPr id="1162" name="Google Shape;1162;p43"/>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Past-present</a:t>
            </a:r>
            <a:endParaRPr sz="1800"/>
          </a:p>
        </p:txBody>
      </p:sp>
      <p:sp>
        <p:nvSpPr>
          <p:cNvPr id="1163" name="Google Shape;1163;p43"/>
          <p:cNvSpPr txBox="1">
            <a:spLocks noGrp="1"/>
          </p:cNvSpPr>
          <p:nvPr>
            <p:ph type="subTitle" idx="4"/>
          </p:nvPr>
        </p:nvSpPr>
        <p:spPr>
          <a:xfrm>
            <a:off x="4179775" y="1841663"/>
            <a:ext cx="4358100" cy="24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300"/>
              <a:t>“It stands the test of time so well”; “read again when 44 and I still love it”</a:t>
            </a:r>
            <a:endParaRPr sz="1300"/>
          </a:p>
          <a:p>
            <a:pPr marL="0" lvl="0" indent="0" algn="l" rtl="0">
              <a:spcBef>
                <a:spcPts val="1200"/>
              </a:spcBef>
              <a:spcAft>
                <a:spcPts val="1200"/>
              </a:spcAft>
              <a:buNone/>
            </a:pPr>
            <a:endParaRPr sz="1300"/>
          </a:p>
        </p:txBody>
      </p:sp>
      <p:cxnSp>
        <p:nvCxnSpPr>
          <p:cNvPr id="1164" name="Google Shape;1164;p43"/>
          <p:cNvCxnSpPr/>
          <p:nvPr/>
        </p:nvCxnSpPr>
        <p:spPr>
          <a:xfrm>
            <a:off x="1160225" y="1745400"/>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1165" name="Google Shape;1165;p43"/>
          <p:cNvCxnSpPr/>
          <p:nvPr/>
        </p:nvCxnSpPr>
        <p:spPr>
          <a:xfrm>
            <a:off x="1160225" y="2389725"/>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1166" name="Google Shape;1166;p43"/>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1167" name="Google Shape;1167;p43"/>
          <p:cNvCxnSpPr/>
          <p:nvPr/>
        </p:nvCxnSpPr>
        <p:spPr>
          <a:xfrm>
            <a:off x="1160225" y="3024550"/>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1168" name="Google Shape;1168;p43"/>
          <p:cNvCxnSpPr/>
          <p:nvPr/>
        </p:nvCxnSpPr>
        <p:spPr>
          <a:xfrm>
            <a:off x="1160225" y="3668875"/>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1169" name="Google Shape;1169;p43"/>
          <p:cNvCxnSpPr/>
          <p:nvPr/>
        </p:nvCxnSpPr>
        <p:spPr>
          <a:xfrm>
            <a:off x="1160225" y="4313200"/>
            <a:ext cx="1741200" cy="0"/>
          </a:xfrm>
          <a:prstGeom prst="straightConnector1">
            <a:avLst/>
          </a:prstGeom>
          <a:noFill/>
          <a:ln w="19050" cap="flat" cmpd="sng">
            <a:solidFill>
              <a:schemeClr val="accent2"/>
            </a:solidFill>
            <a:prstDash val="solid"/>
            <a:round/>
            <a:headEnd type="oval" w="med" len="med"/>
            <a:tailEnd type="oval" w="med" len="med"/>
          </a:ln>
        </p:spPr>
      </p:cxnSp>
      <p:grpSp>
        <p:nvGrpSpPr>
          <p:cNvPr id="1170" name="Google Shape;1170;p43"/>
          <p:cNvGrpSpPr/>
          <p:nvPr/>
        </p:nvGrpSpPr>
        <p:grpSpPr>
          <a:xfrm>
            <a:off x="3356009" y="3941160"/>
            <a:ext cx="434395" cy="434395"/>
            <a:chOff x="1740774" y="4265844"/>
            <a:chExt cx="337656" cy="337656"/>
          </a:xfrm>
        </p:grpSpPr>
        <p:sp>
          <p:nvSpPr>
            <p:cNvPr id="1171" name="Google Shape;1171;p43"/>
            <p:cNvSpPr/>
            <p:nvPr/>
          </p:nvSpPr>
          <p:spPr>
            <a:xfrm>
              <a:off x="1788198" y="4540179"/>
              <a:ext cx="42584" cy="63322"/>
            </a:xfrm>
            <a:custGeom>
              <a:avLst/>
              <a:gdLst/>
              <a:ahLst/>
              <a:cxnLst/>
              <a:rect l="l" t="t" r="r" b="b"/>
              <a:pathLst>
                <a:path w="959" h="1426" extrusionOk="0">
                  <a:moveTo>
                    <a:pt x="1" y="1"/>
                  </a:moveTo>
                  <a:lnTo>
                    <a:pt x="1" y="946"/>
                  </a:lnTo>
                  <a:cubicBezTo>
                    <a:pt x="1" y="1213"/>
                    <a:pt x="213" y="1425"/>
                    <a:pt x="480" y="1425"/>
                  </a:cubicBezTo>
                  <a:cubicBezTo>
                    <a:pt x="747" y="1425"/>
                    <a:pt x="958" y="1213"/>
                    <a:pt x="958" y="946"/>
                  </a:cubicBezTo>
                  <a:lnTo>
                    <a:pt x="958" y="1"/>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1988865" y="4540179"/>
              <a:ext cx="42096" cy="63322"/>
            </a:xfrm>
            <a:custGeom>
              <a:avLst/>
              <a:gdLst/>
              <a:ahLst/>
              <a:cxnLst/>
              <a:rect l="l" t="t" r="r" b="b"/>
              <a:pathLst>
                <a:path w="948" h="1426" extrusionOk="0">
                  <a:moveTo>
                    <a:pt x="1" y="1"/>
                  </a:moveTo>
                  <a:lnTo>
                    <a:pt x="1" y="946"/>
                  </a:lnTo>
                  <a:cubicBezTo>
                    <a:pt x="1" y="1213"/>
                    <a:pt x="213" y="1425"/>
                    <a:pt x="469" y="1425"/>
                  </a:cubicBezTo>
                  <a:cubicBezTo>
                    <a:pt x="736" y="1425"/>
                    <a:pt x="948" y="1213"/>
                    <a:pt x="948" y="946"/>
                  </a:cubicBezTo>
                  <a:lnTo>
                    <a:pt x="948" y="1"/>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1740774" y="4508562"/>
              <a:ext cx="337656" cy="41563"/>
            </a:xfrm>
            <a:custGeom>
              <a:avLst/>
              <a:gdLst/>
              <a:ahLst/>
              <a:cxnLst/>
              <a:rect l="l" t="t" r="r" b="b"/>
              <a:pathLst>
                <a:path w="7604" h="936" extrusionOk="0">
                  <a:moveTo>
                    <a:pt x="223" y="0"/>
                  </a:moveTo>
                  <a:cubicBezTo>
                    <a:pt x="101" y="0"/>
                    <a:pt x="0" y="100"/>
                    <a:pt x="0" y="223"/>
                  </a:cubicBezTo>
                  <a:lnTo>
                    <a:pt x="0" y="713"/>
                  </a:lnTo>
                  <a:cubicBezTo>
                    <a:pt x="0" y="835"/>
                    <a:pt x="101" y="935"/>
                    <a:pt x="223" y="935"/>
                  </a:cubicBezTo>
                  <a:lnTo>
                    <a:pt x="7381" y="935"/>
                  </a:lnTo>
                  <a:cubicBezTo>
                    <a:pt x="7503" y="935"/>
                    <a:pt x="7603" y="835"/>
                    <a:pt x="7603" y="713"/>
                  </a:cubicBezTo>
                  <a:lnTo>
                    <a:pt x="7603" y="223"/>
                  </a:lnTo>
                  <a:cubicBezTo>
                    <a:pt x="7603" y="100"/>
                    <a:pt x="7503" y="0"/>
                    <a:pt x="738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1909824" y="4508562"/>
              <a:ext cx="168606" cy="41563"/>
            </a:xfrm>
            <a:custGeom>
              <a:avLst/>
              <a:gdLst/>
              <a:ahLst/>
              <a:cxnLst/>
              <a:rect l="l" t="t" r="r" b="b"/>
              <a:pathLst>
                <a:path w="3797" h="936" extrusionOk="0">
                  <a:moveTo>
                    <a:pt x="0" y="0"/>
                  </a:moveTo>
                  <a:lnTo>
                    <a:pt x="0" y="935"/>
                  </a:lnTo>
                  <a:lnTo>
                    <a:pt x="3574" y="935"/>
                  </a:lnTo>
                  <a:cubicBezTo>
                    <a:pt x="3696" y="935"/>
                    <a:pt x="3796" y="835"/>
                    <a:pt x="3796" y="713"/>
                  </a:cubicBezTo>
                  <a:lnTo>
                    <a:pt x="3796" y="223"/>
                  </a:lnTo>
                  <a:cubicBezTo>
                    <a:pt x="3796" y="100"/>
                    <a:pt x="3696" y="0"/>
                    <a:pt x="3574"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1973057" y="4292531"/>
              <a:ext cx="83615" cy="216075"/>
            </a:xfrm>
            <a:custGeom>
              <a:avLst/>
              <a:gdLst/>
              <a:ahLst/>
              <a:cxnLst/>
              <a:rect l="l" t="t" r="r" b="b"/>
              <a:pathLst>
                <a:path w="1883" h="4866" extrusionOk="0">
                  <a:moveTo>
                    <a:pt x="223" y="0"/>
                  </a:moveTo>
                  <a:cubicBezTo>
                    <a:pt x="101" y="0"/>
                    <a:pt x="1" y="89"/>
                    <a:pt x="1" y="223"/>
                  </a:cubicBezTo>
                  <a:lnTo>
                    <a:pt x="1" y="4643"/>
                  </a:lnTo>
                  <a:cubicBezTo>
                    <a:pt x="1" y="4765"/>
                    <a:pt x="101" y="4865"/>
                    <a:pt x="223" y="4865"/>
                  </a:cubicBezTo>
                  <a:lnTo>
                    <a:pt x="1660" y="4865"/>
                  </a:lnTo>
                  <a:cubicBezTo>
                    <a:pt x="1782" y="4865"/>
                    <a:pt x="1882" y="4765"/>
                    <a:pt x="1882" y="4643"/>
                  </a:cubicBezTo>
                  <a:lnTo>
                    <a:pt x="1882" y="223"/>
                  </a:lnTo>
                  <a:cubicBezTo>
                    <a:pt x="1882" y="89"/>
                    <a:pt x="1782" y="0"/>
                    <a:pt x="166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2015108" y="4292531"/>
              <a:ext cx="41563" cy="216075"/>
            </a:xfrm>
            <a:custGeom>
              <a:avLst/>
              <a:gdLst/>
              <a:ahLst/>
              <a:cxnLst/>
              <a:rect l="l" t="t" r="r" b="b"/>
              <a:pathLst>
                <a:path w="936" h="4866" extrusionOk="0">
                  <a:moveTo>
                    <a:pt x="0" y="0"/>
                  </a:moveTo>
                  <a:lnTo>
                    <a:pt x="0" y="4865"/>
                  </a:lnTo>
                  <a:lnTo>
                    <a:pt x="713" y="4865"/>
                  </a:lnTo>
                  <a:cubicBezTo>
                    <a:pt x="835" y="4865"/>
                    <a:pt x="935" y="4765"/>
                    <a:pt x="935" y="4643"/>
                  </a:cubicBezTo>
                  <a:lnTo>
                    <a:pt x="935" y="223"/>
                  </a:lnTo>
                  <a:cubicBezTo>
                    <a:pt x="935" y="89"/>
                    <a:pt x="835" y="0"/>
                    <a:pt x="713"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1973057" y="4335027"/>
              <a:ext cx="83615" cy="19805"/>
            </a:xfrm>
            <a:custGeom>
              <a:avLst/>
              <a:gdLst/>
              <a:ahLst/>
              <a:cxnLst/>
              <a:rect l="l" t="t" r="r" b="b"/>
              <a:pathLst>
                <a:path w="1883" h="446" extrusionOk="0">
                  <a:moveTo>
                    <a:pt x="1" y="1"/>
                  </a:moveTo>
                  <a:lnTo>
                    <a:pt x="1" y="446"/>
                  </a:lnTo>
                  <a:lnTo>
                    <a:pt x="1882" y="446"/>
                  </a:lnTo>
                  <a:lnTo>
                    <a:pt x="1882"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2015108" y="4335027"/>
              <a:ext cx="41563" cy="19805"/>
            </a:xfrm>
            <a:custGeom>
              <a:avLst/>
              <a:gdLst/>
              <a:ahLst/>
              <a:cxnLst/>
              <a:rect l="l" t="t" r="r" b="b"/>
              <a:pathLst>
                <a:path w="936" h="446" extrusionOk="0">
                  <a:moveTo>
                    <a:pt x="0" y="1"/>
                  </a:moveTo>
                  <a:lnTo>
                    <a:pt x="0" y="446"/>
                  </a:lnTo>
                  <a:lnTo>
                    <a:pt x="935" y="446"/>
                  </a:lnTo>
                  <a:lnTo>
                    <a:pt x="935"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1973057" y="4377523"/>
              <a:ext cx="83615" cy="19849"/>
            </a:xfrm>
            <a:custGeom>
              <a:avLst/>
              <a:gdLst/>
              <a:ahLst/>
              <a:cxnLst/>
              <a:rect l="l" t="t" r="r" b="b"/>
              <a:pathLst>
                <a:path w="1883" h="447" extrusionOk="0">
                  <a:moveTo>
                    <a:pt x="1" y="1"/>
                  </a:moveTo>
                  <a:lnTo>
                    <a:pt x="1" y="446"/>
                  </a:lnTo>
                  <a:lnTo>
                    <a:pt x="1882" y="446"/>
                  </a:lnTo>
                  <a:lnTo>
                    <a:pt x="1882"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2015108" y="4377523"/>
              <a:ext cx="41563" cy="19849"/>
            </a:xfrm>
            <a:custGeom>
              <a:avLst/>
              <a:gdLst/>
              <a:ahLst/>
              <a:cxnLst/>
              <a:rect l="l" t="t" r="r" b="b"/>
              <a:pathLst>
                <a:path w="936" h="447" extrusionOk="0">
                  <a:moveTo>
                    <a:pt x="0" y="1"/>
                  </a:moveTo>
                  <a:lnTo>
                    <a:pt x="0" y="446"/>
                  </a:lnTo>
                  <a:lnTo>
                    <a:pt x="935" y="446"/>
                  </a:lnTo>
                  <a:lnTo>
                    <a:pt x="935"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1973057" y="4445773"/>
              <a:ext cx="83615" cy="19805"/>
            </a:xfrm>
            <a:custGeom>
              <a:avLst/>
              <a:gdLst/>
              <a:ahLst/>
              <a:cxnLst/>
              <a:rect l="l" t="t" r="r" b="b"/>
              <a:pathLst>
                <a:path w="1883" h="446" extrusionOk="0">
                  <a:moveTo>
                    <a:pt x="1" y="0"/>
                  </a:moveTo>
                  <a:lnTo>
                    <a:pt x="1" y="445"/>
                  </a:lnTo>
                  <a:lnTo>
                    <a:pt x="1882" y="445"/>
                  </a:lnTo>
                  <a:lnTo>
                    <a:pt x="1882" y="0"/>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2015108" y="4445773"/>
              <a:ext cx="41563" cy="19805"/>
            </a:xfrm>
            <a:custGeom>
              <a:avLst/>
              <a:gdLst/>
              <a:ahLst/>
              <a:cxnLst/>
              <a:rect l="l" t="t" r="r" b="b"/>
              <a:pathLst>
                <a:path w="936" h="446" extrusionOk="0">
                  <a:moveTo>
                    <a:pt x="0" y="0"/>
                  </a:moveTo>
                  <a:lnTo>
                    <a:pt x="0" y="445"/>
                  </a:lnTo>
                  <a:lnTo>
                    <a:pt x="935" y="445"/>
                  </a:lnTo>
                  <a:lnTo>
                    <a:pt x="935" y="0"/>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1846547" y="4265844"/>
              <a:ext cx="84059" cy="242762"/>
            </a:xfrm>
            <a:custGeom>
              <a:avLst/>
              <a:gdLst/>
              <a:ahLst/>
              <a:cxnLst/>
              <a:rect l="l" t="t" r="r" b="b"/>
              <a:pathLst>
                <a:path w="1893" h="5467" extrusionOk="0">
                  <a:moveTo>
                    <a:pt x="223" y="0"/>
                  </a:moveTo>
                  <a:cubicBezTo>
                    <a:pt x="101" y="0"/>
                    <a:pt x="0" y="101"/>
                    <a:pt x="0" y="223"/>
                  </a:cubicBezTo>
                  <a:lnTo>
                    <a:pt x="0" y="5244"/>
                  </a:lnTo>
                  <a:cubicBezTo>
                    <a:pt x="0" y="5366"/>
                    <a:pt x="101" y="5466"/>
                    <a:pt x="223" y="5466"/>
                  </a:cubicBezTo>
                  <a:lnTo>
                    <a:pt x="1670" y="5466"/>
                  </a:lnTo>
                  <a:cubicBezTo>
                    <a:pt x="1793" y="5466"/>
                    <a:pt x="1893" y="5366"/>
                    <a:pt x="1893" y="5244"/>
                  </a:cubicBezTo>
                  <a:lnTo>
                    <a:pt x="1893" y="223"/>
                  </a:lnTo>
                  <a:cubicBezTo>
                    <a:pt x="1893" y="101"/>
                    <a:pt x="1793" y="0"/>
                    <a:pt x="1670"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1888554" y="4265844"/>
              <a:ext cx="42052" cy="242762"/>
            </a:xfrm>
            <a:custGeom>
              <a:avLst/>
              <a:gdLst/>
              <a:ahLst/>
              <a:cxnLst/>
              <a:rect l="l" t="t" r="r" b="b"/>
              <a:pathLst>
                <a:path w="947" h="5467" extrusionOk="0">
                  <a:moveTo>
                    <a:pt x="1" y="0"/>
                  </a:moveTo>
                  <a:lnTo>
                    <a:pt x="1" y="5466"/>
                  </a:lnTo>
                  <a:lnTo>
                    <a:pt x="724" y="5466"/>
                  </a:lnTo>
                  <a:cubicBezTo>
                    <a:pt x="847" y="5466"/>
                    <a:pt x="947" y="5366"/>
                    <a:pt x="947" y="5244"/>
                  </a:cubicBezTo>
                  <a:lnTo>
                    <a:pt x="947" y="223"/>
                  </a:lnTo>
                  <a:cubicBezTo>
                    <a:pt x="947" y="101"/>
                    <a:pt x="847" y="0"/>
                    <a:pt x="724"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1846547" y="4445773"/>
              <a:ext cx="84059" cy="19805"/>
            </a:xfrm>
            <a:custGeom>
              <a:avLst/>
              <a:gdLst/>
              <a:ahLst/>
              <a:cxnLst/>
              <a:rect l="l" t="t" r="r" b="b"/>
              <a:pathLst>
                <a:path w="1893" h="446" extrusionOk="0">
                  <a:moveTo>
                    <a:pt x="0" y="0"/>
                  </a:moveTo>
                  <a:lnTo>
                    <a:pt x="0" y="445"/>
                  </a:lnTo>
                  <a:lnTo>
                    <a:pt x="1893" y="445"/>
                  </a:lnTo>
                  <a:lnTo>
                    <a:pt x="1893" y="0"/>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1888554" y="4445773"/>
              <a:ext cx="42052" cy="19805"/>
            </a:xfrm>
            <a:custGeom>
              <a:avLst/>
              <a:gdLst/>
              <a:ahLst/>
              <a:cxnLst/>
              <a:rect l="l" t="t" r="r" b="b"/>
              <a:pathLst>
                <a:path w="947" h="446" extrusionOk="0">
                  <a:moveTo>
                    <a:pt x="1" y="0"/>
                  </a:moveTo>
                  <a:lnTo>
                    <a:pt x="1" y="445"/>
                  </a:lnTo>
                  <a:lnTo>
                    <a:pt x="947" y="445"/>
                  </a:lnTo>
                  <a:lnTo>
                    <a:pt x="947"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1879140" y="4366688"/>
              <a:ext cx="19849" cy="41075"/>
            </a:xfrm>
            <a:custGeom>
              <a:avLst/>
              <a:gdLst/>
              <a:ahLst/>
              <a:cxnLst/>
              <a:rect l="l" t="t" r="r" b="b"/>
              <a:pathLst>
                <a:path w="447" h="925" extrusionOk="0">
                  <a:moveTo>
                    <a:pt x="213" y="0"/>
                  </a:moveTo>
                  <a:cubicBezTo>
                    <a:pt x="102" y="12"/>
                    <a:pt x="1" y="111"/>
                    <a:pt x="1" y="223"/>
                  </a:cubicBezTo>
                  <a:lnTo>
                    <a:pt x="1" y="702"/>
                  </a:lnTo>
                  <a:cubicBezTo>
                    <a:pt x="1" y="813"/>
                    <a:pt x="102" y="913"/>
                    <a:pt x="213" y="924"/>
                  </a:cubicBezTo>
                  <a:lnTo>
                    <a:pt x="224" y="924"/>
                  </a:lnTo>
                  <a:cubicBezTo>
                    <a:pt x="346" y="924"/>
                    <a:pt x="446" y="824"/>
                    <a:pt x="446" y="702"/>
                  </a:cubicBezTo>
                  <a:lnTo>
                    <a:pt x="446" y="223"/>
                  </a:lnTo>
                  <a:cubicBezTo>
                    <a:pt x="446" y="101"/>
                    <a:pt x="346" y="0"/>
                    <a:pt x="224"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1888554" y="4366688"/>
              <a:ext cx="10435" cy="41075"/>
            </a:xfrm>
            <a:custGeom>
              <a:avLst/>
              <a:gdLst/>
              <a:ahLst/>
              <a:cxnLst/>
              <a:rect l="l" t="t" r="r" b="b"/>
              <a:pathLst>
                <a:path w="235" h="925" extrusionOk="0">
                  <a:moveTo>
                    <a:pt x="1" y="0"/>
                  </a:moveTo>
                  <a:lnTo>
                    <a:pt x="1" y="924"/>
                  </a:lnTo>
                  <a:lnTo>
                    <a:pt x="12" y="924"/>
                  </a:lnTo>
                  <a:cubicBezTo>
                    <a:pt x="134" y="924"/>
                    <a:pt x="234" y="824"/>
                    <a:pt x="234" y="702"/>
                  </a:cubicBezTo>
                  <a:lnTo>
                    <a:pt x="234" y="223"/>
                  </a:lnTo>
                  <a:cubicBezTo>
                    <a:pt x="234" y="101"/>
                    <a:pt x="134" y="0"/>
                    <a:pt x="12"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1846547" y="4308872"/>
              <a:ext cx="84059" cy="19805"/>
            </a:xfrm>
            <a:custGeom>
              <a:avLst/>
              <a:gdLst/>
              <a:ahLst/>
              <a:cxnLst/>
              <a:rect l="l" t="t" r="r" b="b"/>
              <a:pathLst>
                <a:path w="1893" h="446" extrusionOk="0">
                  <a:moveTo>
                    <a:pt x="0" y="0"/>
                  </a:moveTo>
                  <a:lnTo>
                    <a:pt x="0" y="445"/>
                  </a:lnTo>
                  <a:lnTo>
                    <a:pt x="1893" y="445"/>
                  </a:lnTo>
                  <a:lnTo>
                    <a:pt x="1893" y="0"/>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1888554" y="4308872"/>
              <a:ext cx="42052" cy="19805"/>
            </a:xfrm>
            <a:custGeom>
              <a:avLst/>
              <a:gdLst/>
              <a:ahLst/>
              <a:cxnLst/>
              <a:rect l="l" t="t" r="r" b="b"/>
              <a:pathLst>
                <a:path w="947" h="446" extrusionOk="0">
                  <a:moveTo>
                    <a:pt x="1" y="0"/>
                  </a:moveTo>
                  <a:lnTo>
                    <a:pt x="1" y="445"/>
                  </a:lnTo>
                  <a:lnTo>
                    <a:pt x="947" y="445"/>
                  </a:lnTo>
                  <a:lnTo>
                    <a:pt x="947"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3"/>
            <p:cNvSpPr/>
            <p:nvPr/>
          </p:nvSpPr>
          <p:spPr>
            <a:xfrm>
              <a:off x="1762488" y="4287114"/>
              <a:ext cx="84103" cy="221492"/>
            </a:xfrm>
            <a:custGeom>
              <a:avLst/>
              <a:gdLst/>
              <a:ahLst/>
              <a:cxnLst/>
              <a:rect l="l" t="t" r="r" b="b"/>
              <a:pathLst>
                <a:path w="1894" h="4988" extrusionOk="0">
                  <a:moveTo>
                    <a:pt x="224" y="0"/>
                  </a:moveTo>
                  <a:cubicBezTo>
                    <a:pt x="102" y="0"/>
                    <a:pt x="1" y="100"/>
                    <a:pt x="1" y="223"/>
                  </a:cubicBezTo>
                  <a:lnTo>
                    <a:pt x="1" y="4765"/>
                  </a:lnTo>
                  <a:cubicBezTo>
                    <a:pt x="1" y="4887"/>
                    <a:pt x="102" y="4987"/>
                    <a:pt x="224" y="4987"/>
                  </a:cubicBezTo>
                  <a:lnTo>
                    <a:pt x="1671" y="4987"/>
                  </a:lnTo>
                  <a:cubicBezTo>
                    <a:pt x="1794" y="4987"/>
                    <a:pt x="1893" y="4887"/>
                    <a:pt x="1893" y="4765"/>
                  </a:cubicBezTo>
                  <a:lnTo>
                    <a:pt x="1893" y="223"/>
                  </a:lnTo>
                  <a:cubicBezTo>
                    <a:pt x="1893" y="100"/>
                    <a:pt x="1794" y="0"/>
                    <a:pt x="167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3"/>
            <p:cNvSpPr/>
            <p:nvPr/>
          </p:nvSpPr>
          <p:spPr>
            <a:xfrm>
              <a:off x="1804006" y="4287114"/>
              <a:ext cx="42584" cy="221492"/>
            </a:xfrm>
            <a:custGeom>
              <a:avLst/>
              <a:gdLst/>
              <a:ahLst/>
              <a:cxnLst/>
              <a:rect l="l" t="t" r="r" b="b"/>
              <a:pathLst>
                <a:path w="959" h="4988" extrusionOk="0">
                  <a:moveTo>
                    <a:pt x="1" y="0"/>
                  </a:moveTo>
                  <a:lnTo>
                    <a:pt x="1" y="4987"/>
                  </a:lnTo>
                  <a:lnTo>
                    <a:pt x="736" y="4987"/>
                  </a:lnTo>
                  <a:cubicBezTo>
                    <a:pt x="859" y="4987"/>
                    <a:pt x="958" y="4887"/>
                    <a:pt x="958" y="4765"/>
                  </a:cubicBezTo>
                  <a:lnTo>
                    <a:pt x="958" y="223"/>
                  </a:lnTo>
                  <a:cubicBezTo>
                    <a:pt x="958" y="100"/>
                    <a:pt x="859" y="0"/>
                    <a:pt x="736"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1794149" y="4419574"/>
              <a:ext cx="19805" cy="30195"/>
            </a:xfrm>
            <a:custGeom>
              <a:avLst/>
              <a:gdLst/>
              <a:ahLst/>
              <a:cxnLst/>
              <a:rect l="l" t="t" r="r" b="b"/>
              <a:pathLst>
                <a:path w="446" h="680" extrusionOk="0">
                  <a:moveTo>
                    <a:pt x="223" y="1"/>
                  </a:moveTo>
                  <a:cubicBezTo>
                    <a:pt x="101" y="1"/>
                    <a:pt x="0" y="100"/>
                    <a:pt x="0" y="223"/>
                  </a:cubicBezTo>
                  <a:lnTo>
                    <a:pt x="0" y="456"/>
                  </a:lnTo>
                  <a:cubicBezTo>
                    <a:pt x="0" y="579"/>
                    <a:pt x="101" y="679"/>
                    <a:pt x="223" y="679"/>
                  </a:cubicBezTo>
                  <a:cubicBezTo>
                    <a:pt x="346" y="679"/>
                    <a:pt x="446" y="579"/>
                    <a:pt x="446" y="456"/>
                  </a:cubicBezTo>
                  <a:lnTo>
                    <a:pt x="446" y="223"/>
                  </a:lnTo>
                  <a:cubicBezTo>
                    <a:pt x="446" y="100"/>
                    <a:pt x="346" y="1"/>
                    <a:pt x="22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1804006" y="4419574"/>
              <a:ext cx="9947" cy="30195"/>
            </a:xfrm>
            <a:custGeom>
              <a:avLst/>
              <a:gdLst/>
              <a:ahLst/>
              <a:cxnLst/>
              <a:rect l="l" t="t" r="r" b="b"/>
              <a:pathLst>
                <a:path w="224" h="680" extrusionOk="0">
                  <a:moveTo>
                    <a:pt x="1" y="1"/>
                  </a:moveTo>
                  <a:lnTo>
                    <a:pt x="1" y="679"/>
                  </a:lnTo>
                  <a:cubicBezTo>
                    <a:pt x="124" y="679"/>
                    <a:pt x="224" y="579"/>
                    <a:pt x="224" y="456"/>
                  </a:cubicBezTo>
                  <a:lnTo>
                    <a:pt x="224" y="223"/>
                  </a:lnTo>
                  <a:cubicBezTo>
                    <a:pt x="224" y="100"/>
                    <a:pt x="124" y="1"/>
                    <a:pt x="1"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1762488" y="4372105"/>
              <a:ext cx="84103" cy="19849"/>
            </a:xfrm>
            <a:custGeom>
              <a:avLst/>
              <a:gdLst/>
              <a:ahLst/>
              <a:cxnLst/>
              <a:rect l="l" t="t" r="r" b="b"/>
              <a:pathLst>
                <a:path w="1894" h="447" extrusionOk="0">
                  <a:moveTo>
                    <a:pt x="1" y="1"/>
                  </a:moveTo>
                  <a:lnTo>
                    <a:pt x="1" y="446"/>
                  </a:lnTo>
                  <a:lnTo>
                    <a:pt x="1893" y="446"/>
                  </a:lnTo>
                  <a:lnTo>
                    <a:pt x="1893" y="1"/>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1804006" y="4372105"/>
              <a:ext cx="42584" cy="19849"/>
            </a:xfrm>
            <a:custGeom>
              <a:avLst/>
              <a:gdLst/>
              <a:ahLst/>
              <a:cxnLst/>
              <a:rect l="l" t="t" r="r" b="b"/>
              <a:pathLst>
                <a:path w="959" h="447" extrusionOk="0">
                  <a:moveTo>
                    <a:pt x="1" y="1"/>
                  </a:moveTo>
                  <a:lnTo>
                    <a:pt x="1" y="446"/>
                  </a:lnTo>
                  <a:lnTo>
                    <a:pt x="958" y="446"/>
                  </a:lnTo>
                  <a:lnTo>
                    <a:pt x="958" y="1"/>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1762488" y="4330098"/>
              <a:ext cx="84103" cy="19805"/>
            </a:xfrm>
            <a:custGeom>
              <a:avLst/>
              <a:gdLst/>
              <a:ahLst/>
              <a:cxnLst/>
              <a:rect l="l" t="t" r="r" b="b"/>
              <a:pathLst>
                <a:path w="1894" h="446" extrusionOk="0">
                  <a:moveTo>
                    <a:pt x="1" y="0"/>
                  </a:moveTo>
                  <a:lnTo>
                    <a:pt x="1" y="446"/>
                  </a:lnTo>
                  <a:lnTo>
                    <a:pt x="1893" y="446"/>
                  </a:lnTo>
                  <a:lnTo>
                    <a:pt x="1893" y="0"/>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1804006" y="4330098"/>
              <a:ext cx="42584" cy="19805"/>
            </a:xfrm>
            <a:custGeom>
              <a:avLst/>
              <a:gdLst/>
              <a:ahLst/>
              <a:cxnLst/>
              <a:rect l="l" t="t" r="r" b="b"/>
              <a:pathLst>
                <a:path w="959" h="446" extrusionOk="0">
                  <a:moveTo>
                    <a:pt x="1" y="0"/>
                  </a:moveTo>
                  <a:lnTo>
                    <a:pt x="1" y="446"/>
                  </a:lnTo>
                  <a:lnTo>
                    <a:pt x="958" y="446"/>
                  </a:lnTo>
                  <a:lnTo>
                    <a:pt x="958" y="0"/>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3"/>
          <p:cNvGrpSpPr/>
          <p:nvPr/>
        </p:nvGrpSpPr>
        <p:grpSpPr>
          <a:xfrm>
            <a:off x="3356005" y="3301585"/>
            <a:ext cx="365042" cy="434395"/>
            <a:chOff x="2359115" y="4265844"/>
            <a:chExt cx="283748" cy="337656"/>
          </a:xfrm>
        </p:grpSpPr>
        <p:sp>
          <p:nvSpPr>
            <p:cNvPr id="1200" name="Google Shape;1200;p43"/>
            <p:cNvSpPr/>
            <p:nvPr/>
          </p:nvSpPr>
          <p:spPr>
            <a:xfrm>
              <a:off x="2359603" y="4265844"/>
              <a:ext cx="61856" cy="284281"/>
            </a:xfrm>
            <a:custGeom>
              <a:avLst/>
              <a:gdLst/>
              <a:ahLst/>
              <a:cxnLst/>
              <a:rect l="l" t="t" r="r" b="b"/>
              <a:pathLst>
                <a:path w="1393" h="6402" extrusionOk="0">
                  <a:moveTo>
                    <a:pt x="813" y="0"/>
                  </a:moveTo>
                  <a:cubicBezTo>
                    <a:pt x="368" y="0"/>
                    <a:pt x="0" y="368"/>
                    <a:pt x="0" y="824"/>
                  </a:cubicBezTo>
                  <a:lnTo>
                    <a:pt x="0" y="6179"/>
                  </a:lnTo>
                  <a:cubicBezTo>
                    <a:pt x="0" y="6301"/>
                    <a:pt x="101" y="6401"/>
                    <a:pt x="223" y="6401"/>
                  </a:cubicBezTo>
                  <a:lnTo>
                    <a:pt x="1170" y="6401"/>
                  </a:lnTo>
                  <a:cubicBezTo>
                    <a:pt x="1292" y="6401"/>
                    <a:pt x="1392" y="6301"/>
                    <a:pt x="1392" y="6179"/>
                  </a:cubicBezTo>
                  <a:lnTo>
                    <a:pt x="1392" y="223"/>
                  </a:lnTo>
                  <a:cubicBezTo>
                    <a:pt x="1392" y="101"/>
                    <a:pt x="1292" y="0"/>
                    <a:pt x="117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2369461" y="4508562"/>
              <a:ext cx="273402" cy="52886"/>
            </a:xfrm>
            <a:custGeom>
              <a:avLst/>
              <a:gdLst/>
              <a:ahLst/>
              <a:cxnLst/>
              <a:rect l="l" t="t" r="r" b="b"/>
              <a:pathLst>
                <a:path w="6157" h="1191" extrusionOk="0">
                  <a:moveTo>
                    <a:pt x="591" y="0"/>
                  </a:moveTo>
                  <a:cubicBezTo>
                    <a:pt x="268" y="0"/>
                    <a:pt x="1" y="267"/>
                    <a:pt x="1" y="590"/>
                  </a:cubicBezTo>
                  <a:cubicBezTo>
                    <a:pt x="1" y="757"/>
                    <a:pt x="68" y="901"/>
                    <a:pt x="179" y="1013"/>
                  </a:cubicBezTo>
                  <a:cubicBezTo>
                    <a:pt x="280" y="1124"/>
                    <a:pt x="435" y="1191"/>
                    <a:pt x="591" y="1191"/>
                  </a:cubicBezTo>
                  <a:lnTo>
                    <a:pt x="3441" y="1191"/>
                  </a:lnTo>
                  <a:lnTo>
                    <a:pt x="6157" y="968"/>
                  </a:lnTo>
                  <a:lnTo>
                    <a:pt x="6157" y="223"/>
                  </a:lnTo>
                  <a:lnTo>
                    <a:pt x="3441"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2522215" y="4508562"/>
              <a:ext cx="120648" cy="52886"/>
            </a:xfrm>
            <a:custGeom>
              <a:avLst/>
              <a:gdLst/>
              <a:ahLst/>
              <a:cxnLst/>
              <a:rect l="l" t="t" r="r" b="b"/>
              <a:pathLst>
                <a:path w="2717" h="1191" extrusionOk="0">
                  <a:moveTo>
                    <a:pt x="1" y="0"/>
                  </a:moveTo>
                  <a:lnTo>
                    <a:pt x="1" y="1191"/>
                  </a:lnTo>
                  <a:lnTo>
                    <a:pt x="2717" y="968"/>
                  </a:lnTo>
                  <a:lnTo>
                    <a:pt x="2717" y="223"/>
                  </a:lnTo>
                  <a:lnTo>
                    <a:pt x="1"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2401611" y="4265844"/>
              <a:ext cx="241252" cy="252620"/>
            </a:xfrm>
            <a:custGeom>
              <a:avLst/>
              <a:gdLst/>
              <a:ahLst/>
              <a:cxnLst/>
              <a:rect l="l" t="t" r="r" b="b"/>
              <a:pathLst>
                <a:path w="5433" h="5689" extrusionOk="0">
                  <a:moveTo>
                    <a:pt x="1" y="0"/>
                  </a:moveTo>
                  <a:lnTo>
                    <a:pt x="1" y="5466"/>
                  </a:lnTo>
                  <a:cubicBezTo>
                    <a:pt x="1" y="5588"/>
                    <a:pt x="101" y="5689"/>
                    <a:pt x="224" y="5689"/>
                  </a:cubicBezTo>
                  <a:lnTo>
                    <a:pt x="5210" y="5689"/>
                  </a:lnTo>
                  <a:cubicBezTo>
                    <a:pt x="5332" y="5689"/>
                    <a:pt x="5433" y="5588"/>
                    <a:pt x="5433" y="5466"/>
                  </a:cubicBezTo>
                  <a:lnTo>
                    <a:pt x="5433" y="223"/>
                  </a:lnTo>
                  <a:cubicBezTo>
                    <a:pt x="5433" y="101"/>
                    <a:pt x="5332" y="0"/>
                    <a:pt x="5210"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2522215" y="4265844"/>
              <a:ext cx="120648" cy="252620"/>
            </a:xfrm>
            <a:custGeom>
              <a:avLst/>
              <a:gdLst/>
              <a:ahLst/>
              <a:cxnLst/>
              <a:rect l="l" t="t" r="r" b="b"/>
              <a:pathLst>
                <a:path w="2717" h="5689" extrusionOk="0">
                  <a:moveTo>
                    <a:pt x="1" y="0"/>
                  </a:moveTo>
                  <a:lnTo>
                    <a:pt x="1" y="5689"/>
                  </a:lnTo>
                  <a:lnTo>
                    <a:pt x="2494" y="5689"/>
                  </a:lnTo>
                  <a:cubicBezTo>
                    <a:pt x="2616" y="5689"/>
                    <a:pt x="2717" y="5588"/>
                    <a:pt x="2717" y="5466"/>
                  </a:cubicBezTo>
                  <a:lnTo>
                    <a:pt x="2717" y="223"/>
                  </a:lnTo>
                  <a:cubicBezTo>
                    <a:pt x="2717" y="101"/>
                    <a:pt x="2616" y="0"/>
                    <a:pt x="2494"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2359115" y="4498660"/>
              <a:ext cx="283748" cy="72691"/>
            </a:xfrm>
            <a:custGeom>
              <a:avLst/>
              <a:gdLst/>
              <a:ahLst/>
              <a:cxnLst/>
              <a:rect l="l" t="t" r="r" b="b"/>
              <a:pathLst>
                <a:path w="6390" h="1637" extrusionOk="0">
                  <a:moveTo>
                    <a:pt x="835" y="1"/>
                  </a:moveTo>
                  <a:cubicBezTo>
                    <a:pt x="390" y="1"/>
                    <a:pt x="23" y="357"/>
                    <a:pt x="11" y="802"/>
                  </a:cubicBezTo>
                  <a:cubicBezTo>
                    <a:pt x="1" y="1258"/>
                    <a:pt x="379" y="1636"/>
                    <a:pt x="824" y="1636"/>
                  </a:cubicBezTo>
                  <a:lnTo>
                    <a:pt x="6167" y="1636"/>
                  </a:lnTo>
                  <a:cubicBezTo>
                    <a:pt x="6289" y="1636"/>
                    <a:pt x="6390" y="1537"/>
                    <a:pt x="6390" y="1414"/>
                  </a:cubicBezTo>
                  <a:lnTo>
                    <a:pt x="6390" y="1191"/>
                  </a:lnTo>
                  <a:lnTo>
                    <a:pt x="824" y="1191"/>
                  </a:lnTo>
                  <a:cubicBezTo>
                    <a:pt x="624" y="1191"/>
                    <a:pt x="457" y="1025"/>
                    <a:pt x="457" y="824"/>
                  </a:cubicBezTo>
                  <a:cubicBezTo>
                    <a:pt x="457" y="612"/>
                    <a:pt x="624" y="446"/>
                    <a:pt x="835" y="446"/>
                  </a:cubicBezTo>
                  <a:lnTo>
                    <a:pt x="6390" y="446"/>
                  </a:lnTo>
                  <a:lnTo>
                    <a:pt x="6390"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522215" y="4498660"/>
              <a:ext cx="120648" cy="19805"/>
            </a:xfrm>
            <a:custGeom>
              <a:avLst/>
              <a:gdLst/>
              <a:ahLst/>
              <a:cxnLst/>
              <a:rect l="l" t="t" r="r" b="b"/>
              <a:pathLst>
                <a:path w="2717" h="446" extrusionOk="0">
                  <a:moveTo>
                    <a:pt x="1" y="1"/>
                  </a:moveTo>
                  <a:lnTo>
                    <a:pt x="1" y="446"/>
                  </a:lnTo>
                  <a:lnTo>
                    <a:pt x="2717" y="446"/>
                  </a:lnTo>
                  <a:lnTo>
                    <a:pt x="2717"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2522215" y="4551546"/>
              <a:ext cx="120648" cy="19805"/>
            </a:xfrm>
            <a:custGeom>
              <a:avLst/>
              <a:gdLst/>
              <a:ahLst/>
              <a:cxnLst/>
              <a:rect l="l" t="t" r="r" b="b"/>
              <a:pathLst>
                <a:path w="2717" h="446" extrusionOk="0">
                  <a:moveTo>
                    <a:pt x="1" y="0"/>
                  </a:moveTo>
                  <a:lnTo>
                    <a:pt x="1" y="445"/>
                  </a:lnTo>
                  <a:lnTo>
                    <a:pt x="2494" y="445"/>
                  </a:lnTo>
                  <a:cubicBezTo>
                    <a:pt x="2616" y="445"/>
                    <a:pt x="2717" y="346"/>
                    <a:pt x="2717" y="223"/>
                  </a:cubicBezTo>
                  <a:lnTo>
                    <a:pt x="2717" y="0"/>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2422881" y="4535694"/>
              <a:ext cx="51421" cy="67806"/>
            </a:xfrm>
            <a:custGeom>
              <a:avLst/>
              <a:gdLst/>
              <a:ahLst/>
              <a:cxnLst/>
              <a:rect l="l" t="t" r="r" b="b"/>
              <a:pathLst>
                <a:path w="1158" h="1527" extrusionOk="0">
                  <a:moveTo>
                    <a:pt x="223" y="1"/>
                  </a:moveTo>
                  <a:cubicBezTo>
                    <a:pt x="101" y="1"/>
                    <a:pt x="0" y="90"/>
                    <a:pt x="0" y="224"/>
                  </a:cubicBezTo>
                  <a:lnTo>
                    <a:pt x="0" y="1304"/>
                  </a:lnTo>
                  <a:cubicBezTo>
                    <a:pt x="0" y="1381"/>
                    <a:pt x="45" y="1460"/>
                    <a:pt x="123" y="1504"/>
                  </a:cubicBezTo>
                  <a:cubicBezTo>
                    <a:pt x="149" y="1517"/>
                    <a:pt x="179" y="1523"/>
                    <a:pt x="210" y="1523"/>
                  </a:cubicBezTo>
                  <a:cubicBezTo>
                    <a:pt x="258" y="1523"/>
                    <a:pt x="309" y="1509"/>
                    <a:pt x="356" y="1482"/>
                  </a:cubicBezTo>
                  <a:lnTo>
                    <a:pt x="579" y="1326"/>
                  </a:lnTo>
                  <a:lnTo>
                    <a:pt x="802" y="1482"/>
                  </a:lnTo>
                  <a:cubicBezTo>
                    <a:pt x="846" y="1515"/>
                    <a:pt x="891" y="1526"/>
                    <a:pt x="935" y="1526"/>
                  </a:cubicBezTo>
                  <a:cubicBezTo>
                    <a:pt x="969" y="1526"/>
                    <a:pt x="1002" y="1515"/>
                    <a:pt x="1036" y="1504"/>
                  </a:cubicBezTo>
                  <a:cubicBezTo>
                    <a:pt x="1113" y="1460"/>
                    <a:pt x="1158" y="1381"/>
                    <a:pt x="1158" y="1304"/>
                  </a:cubicBezTo>
                  <a:lnTo>
                    <a:pt x="1158" y="224"/>
                  </a:lnTo>
                  <a:cubicBezTo>
                    <a:pt x="1158" y="90"/>
                    <a:pt x="1058" y="1"/>
                    <a:pt x="935"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596372" y="4303411"/>
              <a:ext cx="19805" cy="19805"/>
            </a:xfrm>
            <a:custGeom>
              <a:avLst/>
              <a:gdLst/>
              <a:ahLst/>
              <a:cxnLst/>
              <a:rect l="l" t="t" r="r" b="b"/>
              <a:pathLst>
                <a:path w="446" h="446" extrusionOk="0">
                  <a:moveTo>
                    <a:pt x="223" y="0"/>
                  </a:moveTo>
                  <a:cubicBezTo>
                    <a:pt x="100" y="0"/>
                    <a:pt x="1" y="101"/>
                    <a:pt x="1" y="223"/>
                  </a:cubicBezTo>
                  <a:cubicBezTo>
                    <a:pt x="1" y="346"/>
                    <a:pt x="100" y="446"/>
                    <a:pt x="223" y="446"/>
                  </a:cubicBezTo>
                  <a:cubicBezTo>
                    <a:pt x="345" y="446"/>
                    <a:pt x="446" y="346"/>
                    <a:pt x="446" y="223"/>
                  </a:cubicBezTo>
                  <a:cubicBezTo>
                    <a:pt x="446" y="101"/>
                    <a:pt x="345" y="0"/>
                    <a:pt x="223"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596372" y="4461582"/>
              <a:ext cx="19805" cy="19805"/>
            </a:xfrm>
            <a:custGeom>
              <a:avLst/>
              <a:gdLst/>
              <a:ahLst/>
              <a:cxnLst/>
              <a:rect l="l" t="t" r="r" b="b"/>
              <a:pathLst>
                <a:path w="446" h="446" extrusionOk="0">
                  <a:moveTo>
                    <a:pt x="223" y="0"/>
                  </a:moveTo>
                  <a:cubicBezTo>
                    <a:pt x="100" y="0"/>
                    <a:pt x="1" y="101"/>
                    <a:pt x="1" y="223"/>
                  </a:cubicBezTo>
                  <a:cubicBezTo>
                    <a:pt x="1" y="346"/>
                    <a:pt x="100" y="446"/>
                    <a:pt x="223" y="446"/>
                  </a:cubicBezTo>
                  <a:cubicBezTo>
                    <a:pt x="345" y="446"/>
                    <a:pt x="446" y="346"/>
                    <a:pt x="446" y="223"/>
                  </a:cubicBezTo>
                  <a:cubicBezTo>
                    <a:pt x="446" y="101"/>
                    <a:pt x="345" y="0"/>
                    <a:pt x="223"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438689" y="4293508"/>
              <a:ext cx="167629" cy="177975"/>
            </a:xfrm>
            <a:custGeom>
              <a:avLst/>
              <a:gdLst/>
              <a:ahLst/>
              <a:cxnLst/>
              <a:rect l="l" t="t" r="r" b="b"/>
              <a:pathLst>
                <a:path w="3775" h="4008" extrusionOk="0">
                  <a:moveTo>
                    <a:pt x="1882" y="1"/>
                  </a:moveTo>
                  <a:cubicBezTo>
                    <a:pt x="1381" y="1"/>
                    <a:pt x="958" y="357"/>
                    <a:pt x="858" y="836"/>
                  </a:cubicBezTo>
                  <a:cubicBezTo>
                    <a:pt x="379" y="880"/>
                    <a:pt x="0" y="1281"/>
                    <a:pt x="0" y="1771"/>
                  </a:cubicBezTo>
                  <a:cubicBezTo>
                    <a:pt x="0" y="2205"/>
                    <a:pt x="301" y="2572"/>
                    <a:pt x="713" y="2672"/>
                  </a:cubicBezTo>
                  <a:lnTo>
                    <a:pt x="713" y="3785"/>
                  </a:lnTo>
                  <a:cubicBezTo>
                    <a:pt x="713" y="3908"/>
                    <a:pt x="813" y="4008"/>
                    <a:pt x="935" y="4008"/>
                  </a:cubicBezTo>
                  <a:lnTo>
                    <a:pt x="2839" y="4008"/>
                  </a:lnTo>
                  <a:cubicBezTo>
                    <a:pt x="2961" y="4008"/>
                    <a:pt x="3062" y="3908"/>
                    <a:pt x="3062" y="3785"/>
                  </a:cubicBezTo>
                  <a:lnTo>
                    <a:pt x="3062" y="2672"/>
                  </a:lnTo>
                  <a:cubicBezTo>
                    <a:pt x="3462" y="2572"/>
                    <a:pt x="3774" y="2205"/>
                    <a:pt x="3774" y="1771"/>
                  </a:cubicBezTo>
                  <a:cubicBezTo>
                    <a:pt x="3774" y="1281"/>
                    <a:pt x="3396" y="880"/>
                    <a:pt x="2917" y="836"/>
                  </a:cubicBezTo>
                  <a:cubicBezTo>
                    <a:pt x="2817" y="357"/>
                    <a:pt x="2394" y="1"/>
                    <a:pt x="1882"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522215" y="4293508"/>
              <a:ext cx="84103" cy="177975"/>
            </a:xfrm>
            <a:custGeom>
              <a:avLst/>
              <a:gdLst/>
              <a:ahLst/>
              <a:cxnLst/>
              <a:rect l="l" t="t" r="r" b="b"/>
              <a:pathLst>
                <a:path w="1894" h="4008" extrusionOk="0">
                  <a:moveTo>
                    <a:pt x="1" y="1"/>
                  </a:moveTo>
                  <a:lnTo>
                    <a:pt x="1" y="4008"/>
                  </a:lnTo>
                  <a:lnTo>
                    <a:pt x="958" y="4008"/>
                  </a:lnTo>
                  <a:cubicBezTo>
                    <a:pt x="1080" y="4008"/>
                    <a:pt x="1181" y="3908"/>
                    <a:pt x="1181" y="3785"/>
                  </a:cubicBezTo>
                  <a:lnTo>
                    <a:pt x="1181" y="2672"/>
                  </a:lnTo>
                  <a:cubicBezTo>
                    <a:pt x="1581" y="2572"/>
                    <a:pt x="1893" y="2205"/>
                    <a:pt x="1893" y="1771"/>
                  </a:cubicBezTo>
                  <a:cubicBezTo>
                    <a:pt x="1893" y="1281"/>
                    <a:pt x="1515" y="880"/>
                    <a:pt x="1036" y="836"/>
                  </a:cubicBezTo>
                  <a:cubicBezTo>
                    <a:pt x="936" y="357"/>
                    <a:pt x="513" y="1"/>
                    <a:pt x="1"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470305" y="4440800"/>
              <a:ext cx="104352" cy="30684"/>
            </a:xfrm>
            <a:custGeom>
              <a:avLst/>
              <a:gdLst/>
              <a:ahLst/>
              <a:cxnLst/>
              <a:rect l="l" t="t" r="r" b="b"/>
              <a:pathLst>
                <a:path w="2350" h="691" extrusionOk="0">
                  <a:moveTo>
                    <a:pt x="1" y="1"/>
                  </a:moveTo>
                  <a:lnTo>
                    <a:pt x="1" y="468"/>
                  </a:lnTo>
                  <a:cubicBezTo>
                    <a:pt x="1" y="591"/>
                    <a:pt x="101" y="691"/>
                    <a:pt x="223" y="691"/>
                  </a:cubicBezTo>
                  <a:lnTo>
                    <a:pt x="2127" y="691"/>
                  </a:lnTo>
                  <a:cubicBezTo>
                    <a:pt x="2249" y="691"/>
                    <a:pt x="2350" y="591"/>
                    <a:pt x="2350" y="468"/>
                  </a:cubicBezTo>
                  <a:lnTo>
                    <a:pt x="2350" y="1"/>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522215" y="4440800"/>
              <a:ext cx="52442" cy="30684"/>
            </a:xfrm>
            <a:custGeom>
              <a:avLst/>
              <a:gdLst/>
              <a:ahLst/>
              <a:cxnLst/>
              <a:rect l="l" t="t" r="r" b="b"/>
              <a:pathLst>
                <a:path w="1181" h="691" extrusionOk="0">
                  <a:moveTo>
                    <a:pt x="1" y="1"/>
                  </a:moveTo>
                  <a:lnTo>
                    <a:pt x="1" y="691"/>
                  </a:lnTo>
                  <a:lnTo>
                    <a:pt x="958" y="691"/>
                  </a:lnTo>
                  <a:cubicBezTo>
                    <a:pt x="1080" y="691"/>
                    <a:pt x="1181" y="591"/>
                    <a:pt x="1181" y="468"/>
                  </a:cubicBezTo>
                  <a:lnTo>
                    <a:pt x="1181" y="1"/>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3"/>
          <p:cNvGrpSpPr/>
          <p:nvPr/>
        </p:nvGrpSpPr>
        <p:grpSpPr>
          <a:xfrm>
            <a:off x="3321360" y="2662010"/>
            <a:ext cx="434337" cy="434395"/>
            <a:chOff x="2924081" y="4265844"/>
            <a:chExt cx="337612" cy="337656"/>
          </a:xfrm>
        </p:grpSpPr>
        <p:sp>
          <p:nvSpPr>
            <p:cNvPr id="1216" name="Google Shape;1216;p43"/>
            <p:cNvSpPr/>
            <p:nvPr/>
          </p:nvSpPr>
          <p:spPr>
            <a:xfrm>
              <a:off x="2994242" y="4265844"/>
              <a:ext cx="197780" cy="173535"/>
            </a:xfrm>
            <a:custGeom>
              <a:avLst/>
              <a:gdLst/>
              <a:ahLst/>
              <a:cxnLst/>
              <a:rect l="l" t="t" r="r" b="b"/>
              <a:pathLst>
                <a:path w="4454" h="3908" extrusionOk="0">
                  <a:moveTo>
                    <a:pt x="2227" y="0"/>
                  </a:moveTo>
                  <a:cubicBezTo>
                    <a:pt x="2105" y="0"/>
                    <a:pt x="2004" y="101"/>
                    <a:pt x="2004" y="223"/>
                  </a:cubicBezTo>
                  <a:lnTo>
                    <a:pt x="2004" y="1136"/>
                  </a:lnTo>
                  <a:cubicBezTo>
                    <a:pt x="1826" y="757"/>
                    <a:pt x="1437" y="490"/>
                    <a:pt x="992" y="490"/>
                  </a:cubicBezTo>
                  <a:lnTo>
                    <a:pt x="223" y="490"/>
                  </a:lnTo>
                  <a:cubicBezTo>
                    <a:pt x="101" y="490"/>
                    <a:pt x="1" y="591"/>
                    <a:pt x="1" y="713"/>
                  </a:cubicBezTo>
                  <a:lnTo>
                    <a:pt x="1" y="1247"/>
                  </a:lnTo>
                  <a:cubicBezTo>
                    <a:pt x="1" y="1860"/>
                    <a:pt x="502" y="2360"/>
                    <a:pt x="1114" y="2360"/>
                  </a:cubicBezTo>
                  <a:lnTo>
                    <a:pt x="2004" y="2360"/>
                  </a:lnTo>
                  <a:lnTo>
                    <a:pt x="2004" y="3685"/>
                  </a:lnTo>
                  <a:cubicBezTo>
                    <a:pt x="2004" y="3807"/>
                    <a:pt x="2105" y="3908"/>
                    <a:pt x="2227" y="3908"/>
                  </a:cubicBezTo>
                  <a:cubicBezTo>
                    <a:pt x="2350" y="3908"/>
                    <a:pt x="2449" y="3807"/>
                    <a:pt x="2449" y="3685"/>
                  </a:cubicBezTo>
                  <a:lnTo>
                    <a:pt x="2449" y="3073"/>
                  </a:lnTo>
                  <a:lnTo>
                    <a:pt x="3340" y="3073"/>
                  </a:lnTo>
                  <a:cubicBezTo>
                    <a:pt x="3953" y="3073"/>
                    <a:pt x="4453" y="2572"/>
                    <a:pt x="4453" y="1959"/>
                  </a:cubicBezTo>
                  <a:lnTo>
                    <a:pt x="4453" y="1425"/>
                  </a:lnTo>
                  <a:cubicBezTo>
                    <a:pt x="4453" y="1303"/>
                    <a:pt x="4353" y="1202"/>
                    <a:pt x="4230" y="1202"/>
                  </a:cubicBezTo>
                  <a:lnTo>
                    <a:pt x="3451" y="1202"/>
                  </a:lnTo>
                  <a:cubicBezTo>
                    <a:pt x="3006" y="1202"/>
                    <a:pt x="2628" y="1470"/>
                    <a:pt x="2449" y="1848"/>
                  </a:cubicBezTo>
                  <a:lnTo>
                    <a:pt x="2449" y="223"/>
                  </a:lnTo>
                  <a:cubicBezTo>
                    <a:pt x="2449" y="101"/>
                    <a:pt x="2350" y="0"/>
                    <a:pt x="2227"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3093087" y="4265844"/>
              <a:ext cx="98934" cy="173535"/>
            </a:xfrm>
            <a:custGeom>
              <a:avLst/>
              <a:gdLst/>
              <a:ahLst/>
              <a:cxnLst/>
              <a:rect l="l" t="t" r="r" b="b"/>
              <a:pathLst>
                <a:path w="2228" h="3908" extrusionOk="0">
                  <a:moveTo>
                    <a:pt x="1" y="0"/>
                  </a:moveTo>
                  <a:lnTo>
                    <a:pt x="1" y="3908"/>
                  </a:lnTo>
                  <a:cubicBezTo>
                    <a:pt x="124" y="3908"/>
                    <a:pt x="223" y="3807"/>
                    <a:pt x="223" y="3685"/>
                  </a:cubicBezTo>
                  <a:lnTo>
                    <a:pt x="223" y="3073"/>
                  </a:lnTo>
                  <a:lnTo>
                    <a:pt x="1114" y="3073"/>
                  </a:lnTo>
                  <a:cubicBezTo>
                    <a:pt x="1727" y="3073"/>
                    <a:pt x="2227" y="2572"/>
                    <a:pt x="2227" y="1959"/>
                  </a:cubicBezTo>
                  <a:lnTo>
                    <a:pt x="2227" y="1425"/>
                  </a:lnTo>
                  <a:cubicBezTo>
                    <a:pt x="2227" y="1303"/>
                    <a:pt x="2127" y="1202"/>
                    <a:pt x="2004" y="1202"/>
                  </a:cubicBezTo>
                  <a:lnTo>
                    <a:pt x="1225" y="1202"/>
                  </a:lnTo>
                  <a:cubicBezTo>
                    <a:pt x="780" y="1202"/>
                    <a:pt x="402" y="1470"/>
                    <a:pt x="223" y="1848"/>
                  </a:cubicBezTo>
                  <a:lnTo>
                    <a:pt x="223" y="223"/>
                  </a:lnTo>
                  <a:cubicBezTo>
                    <a:pt x="223" y="101"/>
                    <a:pt x="124" y="0"/>
                    <a:pt x="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008584" y="4428455"/>
              <a:ext cx="168606" cy="95959"/>
            </a:xfrm>
            <a:custGeom>
              <a:avLst/>
              <a:gdLst/>
              <a:ahLst/>
              <a:cxnLst/>
              <a:rect l="l" t="t" r="r" b="b"/>
              <a:pathLst>
                <a:path w="3797" h="2161" extrusionOk="0">
                  <a:moveTo>
                    <a:pt x="1904" y="1"/>
                  </a:moveTo>
                  <a:cubicBezTo>
                    <a:pt x="1715" y="1"/>
                    <a:pt x="1537" y="23"/>
                    <a:pt x="1359" y="78"/>
                  </a:cubicBezTo>
                  <a:cubicBezTo>
                    <a:pt x="802" y="268"/>
                    <a:pt x="390" y="713"/>
                    <a:pt x="234" y="1270"/>
                  </a:cubicBezTo>
                  <a:lnTo>
                    <a:pt x="1" y="2160"/>
                  </a:lnTo>
                  <a:lnTo>
                    <a:pt x="3796" y="2160"/>
                  </a:lnTo>
                  <a:lnTo>
                    <a:pt x="3563" y="1270"/>
                  </a:lnTo>
                  <a:cubicBezTo>
                    <a:pt x="3496" y="991"/>
                    <a:pt x="3351" y="746"/>
                    <a:pt x="3151" y="535"/>
                  </a:cubicBezTo>
                  <a:cubicBezTo>
                    <a:pt x="2962" y="335"/>
                    <a:pt x="2717" y="179"/>
                    <a:pt x="2450" y="78"/>
                  </a:cubicBezTo>
                  <a:cubicBezTo>
                    <a:pt x="2272" y="23"/>
                    <a:pt x="2082" y="1"/>
                    <a:pt x="1904"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093087" y="4428455"/>
              <a:ext cx="84103" cy="95959"/>
            </a:xfrm>
            <a:custGeom>
              <a:avLst/>
              <a:gdLst/>
              <a:ahLst/>
              <a:cxnLst/>
              <a:rect l="l" t="t" r="r" b="b"/>
              <a:pathLst>
                <a:path w="1894" h="2161" extrusionOk="0">
                  <a:moveTo>
                    <a:pt x="1" y="1"/>
                  </a:moveTo>
                  <a:lnTo>
                    <a:pt x="1" y="2160"/>
                  </a:lnTo>
                  <a:lnTo>
                    <a:pt x="1893" y="2160"/>
                  </a:lnTo>
                  <a:lnTo>
                    <a:pt x="1660" y="1270"/>
                  </a:lnTo>
                  <a:cubicBezTo>
                    <a:pt x="1593" y="991"/>
                    <a:pt x="1448" y="746"/>
                    <a:pt x="1248" y="535"/>
                  </a:cubicBezTo>
                  <a:cubicBezTo>
                    <a:pt x="1059" y="335"/>
                    <a:pt x="814" y="179"/>
                    <a:pt x="547" y="78"/>
                  </a:cubicBezTo>
                  <a:cubicBezTo>
                    <a:pt x="369" y="23"/>
                    <a:pt x="179" y="1"/>
                    <a:pt x="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2935449" y="4477390"/>
              <a:ext cx="314876" cy="93961"/>
            </a:xfrm>
            <a:custGeom>
              <a:avLst/>
              <a:gdLst/>
              <a:ahLst/>
              <a:cxnLst/>
              <a:rect l="l" t="t" r="r" b="b"/>
              <a:pathLst>
                <a:path w="7091" h="2116" extrusionOk="0">
                  <a:moveTo>
                    <a:pt x="2727" y="0"/>
                  </a:moveTo>
                  <a:cubicBezTo>
                    <a:pt x="2616" y="0"/>
                    <a:pt x="2505" y="23"/>
                    <a:pt x="2405" y="57"/>
                  </a:cubicBezTo>
                  <a:lnTo>
                    <a:pt x="2271" y="101"/>
                  </a:lnTo>
                  <a:cubicBezTo>
                    <a:pt x="2015" y="179"/>
                    <a:pt x="1748" y="245"/>
                    <a:pt x="1480" y="290"/>
                  </a:cubicBezTo>
                  <a:cubicBezTo>
                    <a:pt x="1213" y="334"/>
                    <a:pt x="935" y="357"/>
                    <a:pt x="668" y="357"/>
                  </a:cubicBezTo>
                  <a:cubicBezTo>
                    <a:pt x="301" y="357"/>
                    <a:pt x="0" y="658"/>
                    <a:pt x="0" y="1025"/>
                  </a:cubicBezTo>
                  <a:lnTo>
                    <a:pt x="0" y="1537"/>
                  </a:lnTo>
                  <a:cubicBezTo>
                    <a:pt x="0" y="1659"/>
                    <a:pt x="100" y="1759"/>
                    <a:pt x="223" y="1759"/>
                  </a:cubicBezTo>
                  <a:lnTo>
                    <a:pt x="2683" y="1759"/>
                  </a:lnTo>
                  <a:cubicBezTo>
                    <a:pt x="2950" y="1759"/>
                    <a:pt x="3206" y="1860"/>
                    <a:pt x="3395" y="2049"/>
                  </a:cubicBezTo>
                  <a:cubicBezTo>
                    <a:pt x="3429" y="2082"/>
                    <a:pt x="3484" y="2115"/>
                    <a:pt x="3551" y="2115"/>
                  </a:cubicBezTo>
                  <a:cubicBezTo>
                    <a:pt x="3607" y="2115"/>
                    <a:pt x="3662" y="2082"/>
                    <a:pt x="3707" y="2049"/>
                  </a:cubicBezTo>
                  <a:cubicBezTo>
                    <a:pt x="3796" y="1949"/>
                    <a:pt x="3907" y="1882"/>
                    <a:pt x="4030" y="1826"/>
                  </a:cubicBezTo>
                  <a:cubicBezTo>
                    <a:pt x="4152" y="1781"/>
                    <a:pt x="4275" y="1759"/>
                    <a:pt x="4408" y="1759"/>
                  </a:cubicBezTo>
                  <a:lnTo>
                    <a:pt x="6868" y="1759"/>
                  </a:lnTo>
                  <a:cubicBezTo>
                    <a:pt x="6991" y="1759"/>
                    <a:pt x="7091" y="1659"/>
                    <a:pt x="7091" y="1537"/>
                  </a:cubicBezTo>
                  <a:lnTo>
                    <a:pt x="7091" y="1025"/>
                  </a:lnTo>
                  <a:cubicBezTo>
                    <a:pt x="7091" y="658"/>
                    <a:pt x="6790" y="357"/>
                    <a:pt x="6423" y="357"/>
                  </a:cubicBezTo>
                  <a:cubicBezTo>
                    <a:pt x="6156" y="357"/>
                    <a:pt x="5878" y="334"/>
                    <a:pt x="5611" y="290"/>
                  </a:cubicBezTo>
                  <a:cubicBezTo>
                    <a:pt x="5343" y="245"/>
                    <a:pt x="5076" y="179"/>
                    <a:pt x="4820" y="101"/>
                  </a:cubicBezTo>
                  <a:lnTo>
                    <a:pt x="4698" y="57"/>
                  </a:lnTo>
                  <a:cubicBezTo>
                    <a:pt x="4586" y="23"/>
                    <a:pt x="4475" y="0"/>
                    <a:pt x="4364" y="0"/>
                  </a:cubicBezTo>
                  <a:cubicBezTo>
                    <a:pt x="4085" y="0"/>
                    <a:pt x="3830" y="112"/>
                    <a:pt x="3629" y="312"/>
                  </a:cubicBezTo>
                  <a:cubicBezTo>
                    <a:pt x="3595" y="334"/>
                    <a:pt x="3573" y="368"/>
                    <a:pt x="3551" y="401"/>
                  </a:cubicBezTo>
                  <a:cubicBezTo>
                    <a:pt x="3518" y="368"/>
                    <a:pt x="3496" y="334"/>
                    <a:pt x="3462" y="312"/>
                  </a:cubicBezTo>
                  <a:cubicBezTo>
                    <a:pt x="3273" y="112"/>
                    <a:pt x="3006" y="0"/>
                    <a:pt x="2727"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3093087" y="4477390"/>
              <a:ext cx="157238" cy="93961"/>
            </a:xfrm>
            <a:custGeom>
              <a:avLst/>
              <a:gdLst/>
              <a:ahLst/>
              <a:cxnLst/>
              <a:rect l="l" t="t" r="r" b="b"/>
              <a:pathLst>
                <a:path w="3541" h="2116" extrusionOk="0">
                  <a:moveTo>
                    <a:pt x="814" y="0"/>
                  </a:moveTo>
                  <a:cubicBezTo>
                    <a:pt x="535" y="0"/>
                    <a:pt x="280" y="112"/>
                    <a:pt x="79" y="312"/>
                  </a:cubicBezTo>
                  <a:cubicBezTo>
                    <a:pt x="45" y="334"/>
                    <a:pt x="23" y="368"/>
                    <a:pt x="1" y="401"/>
                  </a:cubicBezTo>
                  <a:lnTo>
                    <a:pt x="1" y="2115"/>
                  </a:lnTo>
                  <a:cubicBezTo>
                    <a:pt x="57" y="2115"/>
                    <a:pt x="112" y="2082"/>
                    <a:pt x="157" y="2049"/>
                  </a:cubicBezTo>
                  <a:cubicBezTo>
                    <a:pt x="246" y="1949"/>
                    <a:pt x="357" y="1882"/>
                    <a:pt x="480" y="1826"/>
                  </a:cubicBezTo>
                  <a:cubicBezTo>
                    <a:pt x="602" y="1781"/>
                    <a:pt x="725" y="1759"/>
                    <a:pt x="858" y="1759"/>
                  </a:cubicBezTo>
                  <a:lnTo>
                    <a:pt x="3318" y="1759"/>
                  </a:lnTo>
                  <a:cubicBezTo>
                    <a:pt x="3441" y="1759"/>
                    <a:pt x="3541" y="1659"/>
                    <a:pt x="3541" y="1537"/>
                  </a:cubicBezTo>
                  <a:lnTo>
                    <a:pt x="3541" y="1025"/>
                  </a:lnTo>
                  <a:cubicBezTo>
                    <a:pt x="3541" y="658"/>
                    <a:pt x="3240" y="357"/>
                    <a:pt x="2873" y="357"/>
                  </a:cubicBezTo>
                  <a:cubicBezTo>
                    <a:pt x="2606" y="357"/>
                    <a:pt x="2328" y="334"/>
                    <a:pt x="2061" y="290"/>
                  </a:cubicBezTo>
                  <a:cubicBezTo>
                    <a:pt x="1793" y="245"/>
                    <a:pt x="1526" y="179"/>
                    <a:pt x="1270" y="101"/>
                  </a:cubicBezTo>
                  <a:lnTo>
                    <a:pt x="1148" y="57"/>
                  </a:lnTo>
                  <a:cubicBezTo>
                    <a:pt x="1036" y="23"/>
                    <a:pt x="925" y="0"/>
                    <a:pt x="814"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924081" y="4540179"/>
              <a:ext cx="337611" cy="63322"/>
            </a:xfrm>
            <a:custGeom>
              <a:avLst/>
              <a:gdLst/>
              <a:ahLst/>
              <a:cxnLst/>
              <a:rect l="l" t="t" r="r" b="b"/>
              <a:pathLst>
                <a:path w="7603" h="1426" extrusionOk="0">
                  <a:moveTo>
                    <a:pt x="223" y="1"/>
                  </a:moveTo>
                  <a:cubicBezTo>
                    <a:pt x="101" y="1"/>
                    <a:pt x="0" y="100"/>
                    <a:pt x="0" y="223"/>
                  </a:cubicBezTo>
                  <a:lnTo>
                    <a:pt x="0" y="590"/>
                  </a:lnTo>
                  <a:cubicBezTo>
                    <a:pt x="0" y="713"/>
                    <a:pt x="101" y="813"/>
                    <a:pt x="223" y="813"/>
                  </a:cubicBezTo>
                  <a:lnTo>
                    <a:pt x="3028" y="813"/>
                  </a:lnTo>
                  <a:cubicBezTo>
                    <a:pt x="3117" y="1169"/>
                    <a:pt x="3440" y="1425"/>
                    <a:pt x="3807" y="1425"/>
                  </a:cubicBezTo>
                  <a:cubicBezTo>
                    <a:pt x="4175" y="1425"/>
                    <a:pt x="4497" y="1169"/>
                    <a:pt x="4575" y="813"/>
                  </a:cubicBezTo>
                  <a:lnTo>
                    <a:pt x="7380" y="813"/>
                  </a:lnTo>
                  <a:cubicBezTo>
                    <a:pt x="7502" y="813"/>
                    <a:pt x="7603" y="713"/>
                    <a:pt x="7603" y="590"/>
                  </a:cubicBezTo>
                  <a:lnTo>
                    <a:pt x="7603" y="223"/>
                  </a:lnTo>
                  <a:cubicBezTo>
                    <a:pt x="7603" y="100"/>
                    <a:pt x="7502" y="1"/>
                    <a:pt x="7380" y="1"/>
                  </a:cubicBezTo>
                  <a:lnTo>
                    <a:pt x="4664" y="1"/>
                  </a:lnTo>
                  <a:cubicBezTo>
                    <a:pt x="4353" y="1"/>
                    <a:pt x="4052" y="100"/>
                    <a:pt x="3807" y="278"/>
                  </a:cubicBezTo>
                  <a:cubicBezTo>
                    <a:pt x="3562" y="100"/>
                    <a:pt x="3262" y="1"/>
                    <a:pt x="293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093087" y="4540179"/>
              <a:ext cx="168606" cy="63322"/>
            </a:xfrm>
            <a:custGeom>
              <a:avLst/>
              <a:gdLst/>
              <a:ahLst/>
              <a:cxnLst/>
              <a:rect l="l" t="t" r="r" b="b"/>
              <a:pathLst>
                <a:path w="3797" h="1426" extrusionOk="0">
                  <a:moveTo>
                    <a:pt x="858" y="1"/>
                  </a:moveTo>
                  <a:cubicBezTo>
                    <a:pt x="547" y="1"/>
                    <a:pt x="246" y="100"/>
                    <a:pt x="1" y="278"/>
                  </a:cubicBezTo>
                  <a:lnTo>
                    <a:pt x="1" y="1425"/>
                  </a:lnTo>
                  <a:cubicBezTo>
                    <a:pt x="369" y="1425"/>
                    <a:pt x="691" y="1169"/>
                    <a:pt x="769" y="813"/>
                  </a:cubicBezTo>
                  <a:lnTo>
                    <a:pt x="3574" y="813"/>
                  </a:lnTo>
                  <a:cubicBezTo>
                    <a:pt x="3696" y="813"/>
                    <a:pt x="3797" y="713"/>
                    <a:pt x="3797" y="590"/>
                  </a:cubicBezTo>
                  <a:lnTo>
                    <a:pt x="3797" y="223"/>
                  </a:lnTo>
                  <a:cubicBezTo>
                    <a:pt x="3797" y="100"/>
                    <a:pt x="3696" y="1"/>
                    <a:pt x="3574"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3"/>
          <p:cNvGrpSpPr/>
          <p:nvPr/>
        </p:nvGrpSpPr>
        <p:grpSpPr>
          <a:xfrm>
            <a:off x="3321360" y="2044815"/>
            <a:ext cx="434337" cy="384865"/>
            <a:chOff x="3515735" y="4285116"/>
            <a:chExt cx="337612" cy="299157"/>
          </a:xfrm>
        </p:grpSpPr>
        <p:sp>
          <p:nvSpPr>
            <p:cNvPr id="1225" name="Google Shape;1225;p43"/>
            <p:cNvSpPr/>
            <p:nvPr/>
          </p:nvSpPr>
          <p:spPr>
            <a:xfrm>
              <a:off x="3547352" y="4441821"/>
              <a:ext cx="284769" cy="74156"/>
            </a:xfrm>
            <a:custGeom>
              <a:avLst/>
              <a:gdLst/>
              <a:ahLst/>
              <a:cxnLst/>
              <a:rect l="l" t="t" r="r" b="b"/>
              <a:pathLst>
                <a:path w="6413" h="1670" extrusionOk="0">
                  <a:moveTo>
                    <a:pt x="835" y="0"/>
                  </a:moveTo>
                  <a:cubicBezTo>
                    <a:pt x="379" y="0"/>
                    <a:pt x="1" y="378"/>
                    <a:pt x="1" y="835"/>
                  </a:cubicBezTo>
                  <a:cubicBezTo>
                    <a:pt x="1" y="1058"/>
                    <a:pt x="100" y="1269"/>
                    <a:pt x="246" y="1425"/>
                  </a:cubicBezTo>
                  <a:cubicBezTo>
                    <a:pt x="401" y="1570"/>
                    <a:pt x="602" y="1670"/>
                    <a:pt x="835" y="1670"/>
                  </a:cubicBezTo>
                  <a:lnTo>
                    <a:pt x="6412" y="1670"/>
                  </a:lnTo>
                  <a:lnTo>
                    <a:pt x="6412"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3684786" y="4441821"/>
              <a:ext cx="147336" cy="74156"/>
            </a:xfrm>
            <a:custGeom>
              <a:avLst/>
              <a:gdLst/>
              <a:ahLst/>
              <a:cxnLst/>
              <a:rect l="l" t="t" r="r" b="b"/>
              <a:pathLst>
                <a:path w="3318" h="1670" extrusionOk="0">
                  <a:moveTo>
                    <a:pt x="0" y="0"/>
                  </a:moveTo>
                  <a:lnTo>
                    <a:pt x="0" y="1670"/>
                  </a:lnTo>
                  <a:lnTo>
                    <a:pt x="3317" y="1670"/>
                  </a:lnTo>
                  <a:lnTo>
                    <a:pt x="3317"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3515735" y="4410160"/>
              <a:ext cx="337611" cy="137478"/>
            </a:xfrm>
            <a:custGeom>
              <a:avLst/>
              <a:gdLst/>
              <a:ahLst/>
              <a:cxnLst/>
              <a:rect l="l" t="t" r="r" b="b"/>
              <a:pathLst>
                <a:path w="7603" h="3096" extrusionOk="0">
                  <a:moveTo>
                    <a:pt x="1547" y="1"/>
                  </a:moveTo>
                  <a:cubicBezTo>
                    <a:pt x="1124" y="1"/>
                    <a:pt x="735" y="179"/>
                    <a:pt x="456" y="457"/>
                  </a:cubicBezTo>
                  <a:cubicBezTo>
                    <a:pt x="178" y="735"/>
                    <a:pt x="0" y="1125"/>
                    <a:pt x="0" y="1548"/>
                  </a:cubicBezTo>
                  <a:cubicBezTo>
                    <a:pt x="0" y="2394"/>
                    <a:pt x="701" y="3095"/>
                    <a:pt x="1547" y="3095"/>
                  </a:cubicBezTo>
                  <a:lnTo>
                    <a:pt x="7246" y="3095"/>
                  </a:lnTo>
                  <a:cubicBezTo>
                    <a:pt x="7347" y="3095"/>
                    <a:pt x="7436" y="3051"/>
                    <a:pt x="7503" y="2984"/>
                  </a:cubicBezTo>
                  <a:cubicBezTo>
                    <a:pt x="7569" y="2917"/>
                    <a:pt x="7602" y="2828"/>
                    <a:pt x="7602" y="2739"/>
                  </a:cubicBezTo>
                  <a:cubicBezTo>
                    <a:pt x="7602" y="2539"/>
                    <a:pt x="7447" y="2383"/>
                    <a:pt x="7246" y="2383"/>
                  </a:cubicBezTo>
                  <a:lnTo>
                    <a:pt x="1547" y="2383"/>
                  </a:lnTo>
                  <a:cubicBezTo>
                    <a:pt x="1091" y="2383"/>
                    <a:pt x="713" y="2004"/>
                    <a:pt x="713" y="1548"/>
                  </a:cubicBezTo>
                  <a:cubicBezTo>
                    <a:pt x="713" y="1091"/>
                    <a:pt x="1091" y="713"/>
                    <a:pt x="1547" y="713"/>
                  </a:cubicBezTo>
                  <a:lnTo>
                    <a:pt x="7246" y="713"/>
                  </a:lnTo>
                  <a:cubicBezTo>
                    <a:pt x="7347" y="713"/>
                    <a:pt x="7436" y="680"/>
                    <a:pt x="7503" y="613"/>
                  </a:cubicBezTo>
                  <a:cubicBezTo>
                    <a:pt x="7569" y="546"/>
                    <a:pt x="7602" y="457"/>
                    <a:pt x="7602" y="357"/>
                  </a:cubicBezTo>
                  <a:cubicBezTo>
                    <a:pt x="7602" y="168"/>
                    <a:pt x="7447" y="1"/>
                    <a:pt x="7246"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3684786" y="4515933"/>
              <a:ext cx="168561" cy="31705"/>
            </a:xfrm>
            <a:custGeom>
              <a:avLst/>
              <a:gdLst/>
              <a:ahLst/>
              <a:cxnLst/>
              <a:rect l="l" t="t" r="r" b="b"/>
              <a:pathLst>
                <a:path w="3796" h="714" extrusionOk="0">
                  <a:moveTo>
                    <a:pt x="0" y="1"/>
                  </a:moveTo>
                  <a:lnTo>
                    <a:pt x="0" y="713"/>
                  </a:lnTo>
                  <a:lnTo>
                    <a:pt x="3439" y="713"/>
                  </a:lnTo>
                  <a:cubicBezTo>
                    <a:pt x="3540" y="713"/>
                    <a:pt x="3629" y="669"/>
                    <a:pt x="3696" y="602"/>
                  </a:cubicBezTo>
                  <a:cubicBezTo>
                    <a:pt x="3762" y="535"/>
                    <a:pt x="3795" y="446"/>
                    <a:pt x="3795" y="357"/>
                  </a:cubicBezTo>
                  <a:cubicBezTo>
                    <a:pt x="3795" y="157"/>
                    <a:pt x="3640" y="1"/>
                    <a:pt x="3439"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3684786" y="4410160"/>
              <a:ext cx="168561" cy="31705"/>
            </a:xfrm>
            <a:custGeom>
              <a:avLst/>
              <a:gdLst/>
              <a:ahLst/>
              <a:cxnLst/>
              <a:rect l="l" t="t" r="r" b="b"/>
              <a:pathLst>
                <a:path w="3796" h="714" extrusionOk="0">
                  <a:moveTo>
                    <a:pt x="0" y="1"/>
                  </a:moveTo>
                  <a:lnTo>
                    <a:pt x="0" y="713"/>
                  </a:lnTo>
                  <a:lnTo>
                    <a:pt x="3439" y="713"/>
                  </a:lnTo>
                  <a:cubicBezTo>
                    <a:pt x="3540" y="713"/>
                    <a:pt x="3629" y="680"/>
                    <a:pt x="3696" y="613"/>
                  </a:cubicBezTo>
                  <a:cubicBezTo>
                    <a:pt x="3762" y="546"/>
                    <a:pt x="3795" y="457"/>
                    <a:pt x="3795" y="357"/>
                  </a:cubicBezTo>
                  <a:cubicBezTo>
                    <a:pt x="3795" y="168"/>
                    <a:pt x="3640" y="1"/>
                    <a:pt x="3439"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3600238" y="4484805"/>
              <a:ext cx="61856" cy="99467"/>
            </a:xfrm>
            <a:custGeom>
              <a:avLst/>
              <a:gdLst/>
              <a:ahLst/>
              <a:cxnLst/>
              <a:rect l="l" t="t" r="r" b="b"/>
              <a:pathLst>
                <a:path w="1393" h="2240" extrusionOk="0">
                  <a:moveTo>
                    <a:pt x="223" y="1"/>
                  </a:moveTo>
                  <a:cubicBezTo>
                    <a:pt x="101" y="1"/>
                    <a:pt x="0" y="101"/>
                    <a:pt x="0" y="223"/>
                  </a:cubicBezTo>
                  <a:lnTo>
                    <a:pt x="0" y="2015"/>
                  </a:lnTo>
                  <a:cubicBezTo>
                    <a:pt x="0" y="2094"/>
                    <a:pt x="45" y="2171"/>
                    <a:pt x="112" y="2205"/>
                  </a:cubicBezTo>
                  <a:cubicBezTo>
                    <a:pt x="142" y="2229"/>
                    <a:pt x="181" y="2240"/>
                    <a:pt x="221" y="2240"/>
                  </a:cubicBezTo>
                  <a:cubicBezTo>
                    <a:pt x="257" y="2240"/>
                    <a:pt x="292" y="2231"/>
                    <a:pt x="324" y="2216"/>
                  </a:cubicBezTo>
                  <a:lnTo>
                    <a:pt x="702" y="2027"/>
                  </a:lnTo>
                  <a:lnTo>
                    <a:pt x="1080" y="2216"/>
                  </a:lnTo>
                  <a:cubicBezTo>
                    <a:pt x="1103" y="2227"/>
                    <a:pt x="1136" y="2238"/>
                    <a:pt x="1170" y="2238"/>
                  </a:cubicBezTo>
                  <a:cubicBezTo>
                    <a:pt x="1214" y="2238"/>
                    <a:pt x="1259" y="2227"/>
                    <a:pt x="1292" y="2205"/>
                  </a:cubicBezTo>
                  <a:cubicBezTo>
                    <a:pt x="1358" y="2171"/>
                    <a:pt x="1392" y="2094"/>
                    <a:pt x="1392" y="2015"/>
                  </a:cubicBezTo>
                  <a:lnTo>
                    <a:pt x="1392" y="223"/>
                  </a:lnTo>
                  <a:cubicBezTo>
                    <a:pt x="1392" y="101"/>
                    <a:pt x="1292" y="1"/>
                    <a:pt x="1170"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3558231" y="4295018"/>
              <a:ext cx="105329" cy="105284"/>
            </a:xfrm>
            <a:custGeom>
              <a:avLst/>
              <a:gdLst/>
              <a:ahLst/>
              <a:cxnLst/>
              <a:rect l="l" t="t" r="r" b="b"/>
              <a:pathLst>
                <a:path w="2372" h="2371" extrusionOk="0">
                  <a:moveTo>
                    <a:pt x="1181" y="1"/>
                  </a:moveTo>
                  <a:cubicBezTo>
                    <a:pt x="535" y="1"/>
                    <a:pt x="1" y="535"/>
                    <a:pt x="1" y="1191"/>
                  </a:cubicBezTo>
                  <a:cubicBezTo>
                    <a:pt x="1" y="1837"/>
                    <a:pt x="535" y="2371"/>
                    <a:pt x="1181" y="2371"/>
                  </a:cubicBezTo>
                  <a:cubicBezTo>
                    <a:pt x="1837" y="2371"/>
                    <a:pt x="2371" y="1837"/>
                    <a:pt x="2371" y="1191"/>
                  </a:cubicBezTo>
                  <a:cubicBezTo>
                    <a:pt x="2371" y="535"/>
                    <a:pt x="1837" y="1"/>
                    <a:pt x="118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3705523" y="4295018"/>
              <a:ext cx="105817" cy="105284"/>
            </a:xfrm>
            <a:custGeom>
              <a:avLst/>
              <a:gdLst/>
              <a:ahLst/>
              <a:cxnLst/>
              <a:rect l="l" t="t" r="r" b="b"/>
              <a:pathLst>
                <a:path w="2383" h="2371" extrusionOk="0">
                  <a:moveTo>
                    <a:pt x="1191" y="1"/>
                  </a:moveTo>
                  <a:cubicBezTo>
                    <a:pt x="535" y="1"/>
                    <a:pt x="1" y="535"/>
                    <a:pt x="1" y="1191"/>
                  </a:cubicBezTo>
                  <a:cubicBezTo>
                    <a:pt x="1" y="1837"/>
                    <a:pt x="535" y="2371"/>
                    <a:pt x="1191" y="2371"/>
                  </a:cubicBezTo>
                  <a:cubicBezTo>
                    <a:pt x="1848" y="2371"/>
                    <a:pt x="2383" y="1837"/>
                    <a:pt x="2383" y="1191"/>
                  </a:cubicBezTo>
                  <a:cubicBezTo>
                    <a:pt x="2383" y="535"/>
                    <a:pt x="1848" y="1"/>
                    <a:pt x="119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3532521" y="4285116"/>
              <a:ext cx="304529" cy="125089"/>
            </a:xfrm>
            <a:custGeom>
              <a:avLst/>
              <a:gdLst/>
              <a:ahLst/>
              <a:cxnLst/>
              <a:rect l="l" t="t" r="r" b="b"/>
              <a:pathLst>
                <a:path w="6858" h="2817" extrusionOk="0">
                  <a:moveTo>
                    <a:pt x="4063" y="446"/>
                  </a:moveTo>
                  <a:cubicBezTo>
                    <a:pt x="3897" y="613"/>
                    <a:pt x="3774" y="835"/>
                    <a:pt x="3719" y="1069"/>
                  </a:cubicBezTo>
                  <a:cubicBezTo>
                    <a:pt x="3630" y="1047"/>
                    <a:pt x="3529" y="1025"/>
                    <a:pt x="3429" y="1025"/>
                  </a:cubicBezTo>
                  <a:cubicBezTo>
                    <a:pt x="3329" y="1025"/>
                    <a:pt x="3229" y="1047"/>
                    <a:pt x="3128" y="1069"/>
                  </a:cubicBezTo>
                  <a:cubicBezTo>
                    <a:pt x="3073" y="835"/>
                    <a:pt x="2950" y="613"/>
                    <a:pt x="2794" y="446"/>
                  </a:cubicBezTo>
                  <a:close/>
                  <a:moveTo>
                    <a:pt x="1760" y="446"/>
                  </a:moveTo>
                  <a:cubicBezTo>
                    <a:pt x="2294" y="446"/>
                    <a:pt x="2727" y="880"/>
                    <a:pt x="2727" y="1414"/>
                  </a:cubicBezTo>
                  <a:cubicBezTo>
                    <a:pt x="2727" y="1938"/>
                    <a:pt x="2294" y="2371"/>
                    <a:pt x="1760" y="2371"/>
                  </a:cubicBezTo>
                  <a:cubicBezTo>
                    <a:pt x="1236" y="2371"/>
                    <a:pt x="802" y="1938"/>
                    <a:pt x="802" y="1414"/>
                  </a:cubicBezTo>
                  <a:cubicBezTo>
                    <a:pt x="802" y="880"/>
                    <a:pt x="1236" y="446"/>
                    <a:pt x="1760" y="446"/>
                  </a:cubicBezTo>
                  <a:close/>
                  <a:moveTo>
                    <a:pt x="5087" y="446"/>
                  </a:moveTo>
                  <a:cubicBezTo>
                    <a:pt x="5622" y="446"/>
                    <a:pt x="6056" y="880"/>
                    <a:pt x="6056" y="1414"/>
                  </a:cubicBezTo>
                  <a:cubicBezTo>
                    <a:pt x="6056" y="1938"/>
                    <a:pt x="5622" y="2371"/>
                    <a:pt x="5087" y="2371"/>
                  </a:cubicBezTo>
                  <a:cubicBezTo>
                    <a:pt x="4553" y="2371"/>
                    <a:pt x="4119" y="1938"/>
                    <a:pt x="4119" y="1414"/>
                  </a:cubicBezTo>
                  <a:cubicBezTo>
                    <a:pt x="4119" y="880"/>
                    <a:pt x="4553" y="446"/>
                    <a:pt x="5087" y="446"/>
                  </a:cubicBezTo>
                  <a:close/>
                  <a:moveTo>
                    <a:pt x="1760" y="1"/>
                  </a:moveTo>
                  <a:cubicBezTo>
                    <a:pt x="1058" y="1"/>
                    <a:pt x="479" y="513"/>
                    <a:pt x="368" y="1191"/>
                  </a:cubicBezTo>
                  <a:lnTo>
                    <a:pt x="223" y="1191"/>
                  </a:lnTo>
                  <a:cubicBezTo>
                    <a:pt x="101" y="1191"/>
                    <a:pt x="1" y="1281"/>
                    <a:pt x="1" y="1414"/>
                  </a:cubicBezTo>
                  <a:cubicBezTo>
                    <a:pt x="1" y="1537"/>
                    <a:pt x="101" y="1637"/>
                    <a:pt x="223" y="1637"/>
                  </a:cubicBezTo>
                  <a:lnTo>
                    <a:pt x="368" y="1637"/>
                  </a:lnTo>
                  <a:cubicBezTo>
                    <a:pt x="479" y="2305"/>
                    <a:pt x="1058" y="2817"/>
                    <a:pt x="1760" y="2817"/>
                  </a:cubicBezTo>
                  <a:cubicBezTo>
                    <a:pt x="2494" y="2817"/>
                    <a:pt x="3106" y="2249"/>
                    <a:pt x="3173" y="1537"/>
                  </a:cubicBezTo>
                  <a:cubicBezTo>
                    <a:pt x="3251" y="1492"/>
                    <a:pt x="3340" y="1470"/>
                    <a:pt x="3429" y="1470"/>
                  </a:cubicBezTo>
                  <a:cubicBezTo>
                    <a:pt x="3518" y="1470"/>
                    <a:pt x="3607" y="1492"/>
                    <a:pt x="3685" y="1537"/>
                  </a:cubicBezTo>
                  <a:cubicBezTo>
                    <a:pt x="3752" y="2249"/>
                    <a:pt x="4353" y="2817"/>
                    <a:pt x="5087" y="2817"/>
                  </a:cubicBezTo>
                  <a:cubicBezTo>
                    <a:pt x="5789" y="2817"/>
                    <a:pt x="6378" y="2305"/>
                    <a:pt x="6479" y="1637"/>
                  </a:cubicBezTo>
                  <a:lnTo>
                    <a:pt x="6635" y="1637"/>
                  </a:lnTo>
                  <a:cubicBezTo>
                    <a:pt x="6757" y="1637"/>
                    <a:pt x="6858" y="1537"/>
                    <a:pt x="6858" y="1414"/>
                  </a:cubicBezTo>
                  <a:cubicBezTo>
                    <a:pt x="6858" y="1281"/>
                    <a:pt x="6757" y="1191"/>
                    <a:pt x="6635" y="1191"/>
                  </a:cubicBezTo>
                  <a:lnTo>
                    <a:pt x="6479" y="1191"/>
                  </a:lnTo>
                  <a:cubicBezTo>
                    <a:pt x="6378" y="513"/>
                    <a:pt x="5789" y="1"/>
                    <a:pt x="5087"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a:off x="3684786" y="4285116"/>
              <a:ext cx="152265" cy="125089"/>
            </a:xfrm>
            <a:custGeom>
              <a:avLst/>
              <a:gdLst/>
              <a:ahLst/>
              <a:cxnLst/>
              <a:rect l="l" t="t" r="r" b="b"/>
              <a:pathLst>
                <a:path w="3429" h="2817" extrusionOk="0">
                  <a:moveTo>
                    <a:pt x="1658" y="446"/>
                  </a:moveTo>
                  <a:cubicBezTo>
                    <a:pt x="2193" y="446"/>
                    <a:pt x="2627" y="880"/>
                    <a:pt x="2627" y="1414"/>
                  </a:cubicBezTo>
                  <a:cubicBezTo>
                    <a:pt x="2627" y="1938"/>
                    <a:pt x="2193" y="2371"/>
                    <a:pt x="1658" y="2371"/>
                  </a:cubicBezTo>
                  <a:cubicBezTo>
                    <a:pt x="1124" y="2371"/>
                    <a:pt x="690" y="1938"/>
                    <a:pt x="690" y="1414"/>
                  </a:cubicBezTo>
                  <a:cubicBezTo>
                    <a:pt x="690" y="880"/>
                    <a:pt x="1124" y="446"/>
                    <a:pt x="1658" y="446"/>
                  </a:cubicBezTo>
                  <a:close/>
                  <a:moveTo>
                    <a:pt x="0" y="1"/>
                  </a:moveTo>
                  <a:lnTo>
                    <a:pt x="0" y="446"/>
                  </a:lnTo>
                  <a:lnTo>
                    <a:pt x="634" y="446"/>
                  </a:lnTo>
                  <a:cubicBezTo>
                    <a:pt x="468" y="613"/>
                    <a:pt x="345" y="835"/>
                    <a:pt x="290" y="1069"/>
                  </a:cubicBezTo>
                  <a:cubicBezTo>
                    <a:pt x="201" y="1047"/>
                    <a:pt x="100" y="1025"/>
                    <a:pt x="0" y="1025"/>
                  </a:cubicBezTo>
                  <a:lnTo>
                    <a:pt x="0" y="1470"/>
                  </a:lnTo>
                  <a:cubicBezTo>
                    <a:pt x="89" y="1470"/>
                    <a:pt x="178" y="1492"/>
                    <a:pt x="256" y="1537"/>
                  </a:cubicBezTo>
                  <a:cubicBezTo>
                    <a:pt x="323" y="2249"/>
                    <a:pt x="924" y="2817"/>
                    <a:pt x="1658" y="2817"/>
                  </a:cubicBezTo>
                  <a:cubicBezTo>
                    <a:pt x="2360" y="2817"/>
                    <a:pt x="2949" y="2305"/>
                    <a:pt x="3050" y="1637"/>
                  </a:cubicBezTo>
                  <a:lnTo>
                    <a:pt x="3206" y="1637"/>
                  </a:lnTo>
                  <a:cubicBezTo>
                    <a:pt x="3328" y="1637"/>
                    <a:pt x="3429" y="1537"/>
                    <a:pt x="3429" y="1414"/>
                  </a:cubicBezTo>
                  <a:cubicBezTo>
                    <a:pt x="3429" y="1281"/>
                    <a:pt x="3328" y="1191"/>
                    <a:pt x="3206" y="1191"/>
                  </a:cubicBezTo>
                  <a:lnTo>
                    <a:pt x="3050" y="1191"/>
                  </a:lnTo>
                  <a:cubicBezTo>
                    <a:pt x="2949" y="513"/>
                    <a:pt x="2360" y="1"/>
                    <a:pt x="1658"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43"/>
          <p:cNvGrpSpPr/>
          <p:nvPr/>
        </p:nvGrpSpPr>
        <p:grpSpPr>
          <a:xfrm>
            <a:off x="3321328" y="1378110"/>
            <a:ext cx="434395" cy="434395"/>
            <a:chOff x="4107345" y="4265844"/>
            <a:chExt cx="337656" cy="337656"/>
          </a:xfrm>
        </p:grpSpPr>
        <p:sp>
          <p:nvSpPr>
            <p:cNvPr id="1236" name="Google Shape;1236;p43"/>
            <p:cNvSpPr/>
            <p:nvPr/>
          </p:nvSpPr>
          <p:spPr>
            <a:xfrm>
              <a:off x="4118757" y="4477390"/>
              <a:ext cx="314876" cy="93961"/>
            </a:xfrm>
            <a:custGeom>
              <a:avLst/>
              <a:gdLst/>
              <a:ahLst/>
              <a:cxnLst/>
              <a:rect l="l" t="t" r="r" b="b"/>
              <a:pathLst>
                <a:path w="7091" h="2116" extrusionOk="0">
                  <a:moveTo>
                    <a:pt x="2727" y="0"/>
                  </a:moveTo>
                  <a:cubicBezTo>
                    <a:pt x="2616" y="0"/>
                    <a:pt x="2504" y="23"/>
                    <a:pt x="2405" y="57"/>
                  </a:cubicBezTo>
                  <a:lnTo>
                    <a:pt x="2282" y="101"/>
                  </a:lnTo>
                  <a:cubicBezTo>
                    <a:pt x="2015" y="179"/>
                    <a:pt x="1747" y="245"/>
                    <a:pt x="1480" y="290"/>
                  </a:cubicBezTo>
                  <a:cubicBezTo>
                    <a:pt x="1213" y="334"/>
                    <a:pt x="946" y="357"/>
                    <a:pt x="668" y="357"/>
                  </a:cubicBezTo>
                  <a:cubicBezTo>
                    <a:pt x="300" y="357"/>
                    <a:pt x="0" y="658"/>
                    <a:pt x="0" y="1025"/>
                  </a:cubicBezTo>
                  <a:lnTo>
                    <a:pt x="0" y="1537"/>
                  </a:lnTo>
                  <a:cubicBezTo>
                    <a:pt x="0" y="1659"/>
                    <a:pt x="100" y="1759"/>
                    <a:pt x="223" y="1759"/>
                  </a:cubicBezTo>
                  <a:lnTo>
                    <a:pt x="2694" y="1759"/>
                  </a:lnTo>
                  <a:cubicBezTo>
                    <a:pt x="2950" y="1759"/>
                    <a:pt x="3206" y="1860"/>
                    <a:pt x="3395" y="2049"/>
                  </a:cubicBezTo>
                  <a:cubicBezTo>
                    <a:pt x="3429" y="2082"/>
                    <a:pt x="3495" y="2115"/>
                    <a:pt x="3551" y="2115"/>
                  </a:cubicBezTo>
                  <a:cubicBezTo>
                    <a:pt x="3607" y="2115"/>
                    <a:pt x="3662" y="2082"/>
                    <a:pt x="3706" y="2049"/>
                  </a:cubicBezTo>
                  <a:cubicBezTo>
                    <a:pt x="3796" y="1949"/>
                    <a:pt x="3907" y="1882"/>
                    <a:pt x="4030" y="1826"/>
                  </a:cubicBezTo>
                  <a:cubicBezTo>
                    <a:pt x="4152" y="1781"/>
                    <a:pt x="4275" y="1759"/>
                    <a:pt x="4408" y="1759"/>
                  </a:cubicBezTo>
                  <a:lnTo>
                    <a:pt x="6868" y="1759"/>
                  </a:lnTo>
                  <a:cubicBezTo>
                    <a:pt x="7001" y="1759"/>
                    <a:pt x="7090" y="1659"/>
                    <a:pt x="7090" y="1537"/>
                  </a:cubicBezTo>
                  <a:lnTo>
                    <a:pt x="7090" y="1025"/>
                  </a:lnTo>
                  <a:cubicBezTo>
                    <a:pt x="7090" y="658"/>
                    <a:pt x="6801" y="357"/>
                    <a:pt x="6422" y="357"/>
                  </a:cubicBezTo>
                  <a:cubicBezTo>
                    <a:pt x="6155" y="357"/>
                    <a:pt x="5877" y="334"/>
                    <a:pt x="5610" y="290"/>
                  </a:cubicBezTo>
                  <a:cubicBezTo>
                    <a:pt x="5343" y="245"/>
                    <a:pt x="5076" y="179"/>
                    <a:pt x="4820" y="101"/>
                  </a:cubicBezTo>
                  <a:lnTo>
                    <a:pt x="4698" y="57"/>
                  </a:lnTo>
                  <a:cubicBezTo>
                    <a:pt x="4586" y="23"/>
                    <a:pt x="4475" y="0"/>
                    <a:pt x="4364" y="0"/>
                  </a:cubicBezTo>
                  <a:cubicBezTo>
                    <a:pt x="4085" y="0"/>
                    <a:pt x="3829" y="112"/>
                    <a:pt x="3629" y="312"/>
                  </a:cubicBezTo>
                  <a:cubicBezTo>
                    <a:pt x="3607" y="334"/>
                    <a:pt x="3573" y="368"/>
                    <a:pt x="3551" y="401"/>
                  </a:cubicBezTo>
                  <a:cubicBezTo>
                    <a:pt x="3528" y="368"/>
                    <a:pt x="3495" y="334"/>
                    <a:pt x="3462" y="312"/>
                  </a:cubicBezTo>
                  <a:cubicBezTo>
                    <a:pt x="3273" y="112"/>
                    <a:pt x="3006" y="0"/>
                    <a:pt x="2727"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4276395" y="4477390"/>
              <a:ext cx="157238" cy="93961"/>
            </a:xfrm>
            <a:custGeom>
              <a:avLst/>
              <a:gdLst/>
              <a:ahLst/>
              <a:cxnLst/>
              <a:rect l="l" t="t" r="r" b="b"/>
              <a:pathLst>
                <a:path w="3541" h="2116" extrusionOk="0">
                  <a:moveTo>
                    <a:pt x="814" y="0"/>
                  </a:moveTo>
                  <a:cubicBezTo>
                    <a:pt x="535" y="0"/>
                    <a:pt x="279" y="112"/>
                    <a:pt x="79" y="312"/>
                  </a:cubicBezTo>
                  <a:cubicBezTo>
                    <a:pt x="57" y="334"/>
                    <a:pt x="23" y="368"/>
                    <a:pt x="1" y="401"/>
                  </a:cubicBezTo>
                  <a:lnTo>
                    <a:pt x="1" y="2115"/>
                  </a:lnTo>
                  <a:cubicBezTo>
                    <a:pt x="57" y="2115"/>
                    <a:pt x="112" y="2082"/>
                    <a:pt x="156" y="2049"/>
                  </a:cubicBezTo>
                  <a:cubicBezTo>
                    <a:pt x="246" y="1949"/>
                    <a:pt x="357" y="1882"/>
                    <a:pt x="480" y="1826"/>
                  </a:cubicBezTo>
                  <a:cubicBezTo>
                    <a:pt x="602" y="1781"/>
                    <a:pt x="725" y="1759"/>
                    <a:pt x="858" y="1759"/>
                  </a:cubicBezTo>
                  <a:lnTo>
                    <a:pt x="3318" y="1759"/>
                  </a:lnTo>
                  <a:cubicBezTo>
                    <a:pt x="3451" y="1759"/>
                    <a:pt x="3540" y="1659"/>
                    <a:pt x="3540" y="1537"/>
                  </a:cubicBezTo>
                  <a:lnTo>
                    <a:pt x="3540" y="1025"/>
                  </a:lnTo>
                  <a:cubicBezTo>
                    <a:pt x="3540" y="658"/>
                    <a:pt x="3251" y="357"/>
                    <a:pt x="2872" y="357"/>
                  </a:cubicBezTo>
                  <a:cubicBezTo>
                    <a:pt x="2605" y="357"/>
                    <a:pt x="2327" y="334"/>
                    <a:pt x="2060" y="290"/>
                  </a:cubicBezTo>
                  <a:cubicBezTo>
                    <a:pt x="1793" y="245"/>
                    <a:pt x="1526" y="179"/>
                    <a:pt x="1270" y="101"/>
                  </a:cubicBezTo>
                  <a:lnTo>
                    <a:pt x="1148" y="57"/>
                  </a:lnTo>
                  <a:cubicBezTo>
                    <a:pt x="1036" y="23"/>
                    <a:pt x="925" y="0"/>
                    <a:pt x="814"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4107345" y="4540179"/>
              <a:ext cx="337656" cy="63322"/>
            </a:xfrm>
            <a:custGeom>
              <a:avLst/>
              <a:gdLst/>
              <a:ahLst/>
              <a:cxnLst/>
              <a:rect l="l" t="t" r="r" b="b"/>
              <a:pathLst>
                <a:path w="7604" h="1426" extrusionOk="0">
                  <a:moveTo>
                    <a:pt x="223" y="1"/>
                  </a:moveTo>
                  <a:cubicBezTo>
                    <a:pt x="101" y="1"/>
                    <a:pt x="1" y="100"/>
                    <a:pt x="1" y="223"/>
                  </a:cubicBezTo>
                  <a:lnTo>
                    <a:pt x="1" y="590"/>
                  </a:lnTo>
                  <a:cubicBezTo>
                    <a:pt x="1" y="713"/>
                    <a:pt x="101" y="813"/>
                    <a:pt x="223" y="813"/>
                  </a:cubicBezTo>
                  <a:lnTo>
                    <a:pt x="3028" y="813"/>
                  </a:lnTo>
                  <a:cubicBezTo>
                    <a:pt x="3118" y="1169"/>
                    <a:pt x="3441" y="1425"/>
                    <a:pt x="3808" y="1425"/>
                  </a:cubicBezTo>
                  <a:cubicBezTo>
                    <a:pt x="4175" y="1425"/>
                    <a:pt x="4498" y="1169"/>
                    <a:pt x="4587" y="813"/>
                  </a:cubicBezTo>
                  <a:lnTo>
                    <a:pt x="7381" y="813"/>
                  </a:lnTo>
                  <a:cubicBezTo>
                    <a:pt x="7503" y="813"/>
                    <a:pt x="7604" y="713"/>
                    <a:pt x="7604" y="590"/>
                  </a:cubicBezTo>
                  <a:lnTo>
                    <a:pt x="7604" y="223"/>
                  </a:lnTo>
                  <a:cubicBezTo>
                    <a:pt x="7604" y="100"/>
                    <a:pt x="7503" y="1"/>
                    <a:pt x="7381" y="1"/>
                  </a:cubicBezTo>
                  <a:lnTo>
                    <a:pt x="4665" y="1"/>
                  </a:lnTo>
                  <a:cubicBezTo>
                    <a:pt x="4354" y="1"/>
                    <a:pt x="4053" y="100"/>
                    <a:pt x="3808" y="278"/>
                  </a:cubicBezTo>
                  <a:cubicBezTo>
                    <a:pt x="3563" y="100"/>
                    <a:pt x="3263" y="1"/>
                    <a:pt x="295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a:off x="4276395" y="4540179"/>
              <a:ext cx="168606" cy="63322"/>
            </a:xfrm>
            <a:custGeom>
              <a:avLst/>
              <a:gdLst/>
              <a:ahLst/>
              <a:cxnLst/>
              <a:rect l="l" t="t" r="r" b="b"/>
              <a:pathLst>
                <a:path w="3797" h="1426" extrusionOk="0">
                  <a:moveTo>
                    <a:pt x="858" y="1"/>
                  </a:moveTo>
                  <a:cubicBezTo>
                    <a:pt x="547" y="1"/>
                    <a:pt x="246" y="100"/>
                    <a:pt x="1" y="278"/>
                  </a:cubicBezTo>
                  <a:lnTo>
                    <a:pt x="1" y="1425"/>
                  </a:lnTo>
                  <a:cubicBezTo>
                    <a:pt x="368" y="1425"/>
                    <a:pt x="691" y="1169"/>
                    <a:pt x="780" y="813"/>
                  </a:cubicBezTo>
                  <a:lnTo>
                    <a:pt x="3574" y="813"/>
                  </a:lnTo>
                  <a:cubicBezTo>
                    <a:pt x="3696" y="813"/>
                    <a:pt x="3797" y="713"/>
                    <a:pt x="3797" y="590"/>
                  </a:cubicBezTo>
                  <a:lnTo>
                    <a:pt x="3797" y="223"/>
                  </a:lnTo>
                  <a:cubicBezTo>
                    <a:pt x="3797" y="100"/>
                    <a:pt x="3696" y="1"/>
                    <a:pt x="3574"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a:off x="4371822" y="4398304"/>
              <a:ext cx="19805" cy="19805"/>
            </a:xfrm>
            <a:custGeom>
              <a:avLst/>
              <a:gdLst/>
              <a:ahLst/>
              <a:cxnLst/>
              <a:rect l="l" t="t" r="r" b="b"/>
              <a:pathLst>
                <a:path w="446" h="446" extrusionOk="0">
                  <a:moveTo>
                    <a:pt x="223" y="0"/>
                  </a:moveTo>
                  <a:cubicBezTo>
                    <a:pt x="100" y="0"/>
                    <a:pt x="0" y="101"/>
                    <a:pt x="0" y="223"/>
                  </a:cubicBezTo>
                  <a:cubicBezTo>
                    <a:pt x="0" y="346"/>
                    <a:pt x="100" y="446"/>
                    <a:pt x="223" y="446"/>
                  </a:cubicBezTo>
                  <a:cubicBezTo>
                    <a:pt x="345" y="446"/>
                    <a:pt x="446" y="346"/>
                    <a:pt x="446" y="223"/>
                  </a:cubicBezTo>
                  <a:cubicBezTo>
                    <a:pt x="446" y="101"/>
                    <a:pt x="345" y="0"/>
                    <a:pt x="223"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a:off x="4382701" y="4265844"/>
              <a:ext cx="19805" cy="19805"/>
            </a:xfrm>
            <a:custGeom>
              <a:avLst/>
              <a:gdLst/>
              <a:ahLst/>
              <a:cxnLst/>
              <a:rect l="l" t="t" r="r" b="b"/>
              <a:pathLst>
                <a:path w="446" h="446" extrusionOk="0">
                  <a:moveTo>
                    <a:pt x="211" y="0"/>
                  </a:moveTo>
                  <a:cubicBezTo>
                    <a:pt x="89" y="0"/>
                    <a:pt x="0" y="101"/>
                    <a:pt x="0" y="223"/>
                  </a:cubicBezTo>
                  <a:cubicBezTo>
                    <a:pt x="0" y="346"/>
                    <a:pt x="89" y="446"/>
                    <a:pt x="223" y="446"/>
                  </a:cubicBezTo>
                  <a:cubicBezTo>
                    <a:pt x="345" y="446"/>
                    <a:pt x="446" y="346"/>
                    <a:pt x="446" y="223"/>
                  </a:cubicBezTo>
                  <a:cubicBezTo>
                    <a:pt x="446" y="101"/>
                    <a:pt x="345" y="0"/>
                    <a:pt x="223"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4150374" y="4414113"/>
              <a:ext cx="19805" cy="19805"/>
            </a:xfrm>
            <a:custGeom>
              <a:avLst/>
              <a:gdLst/>
              <a:ahLst/>
              <a:cxnLst/>
              <a:rect l="l" t="t" r="r" b="b"/>
              <a:pathLst>
                <a:path w="446" h="446" extrusionOk="0">
                  <a:moveTo>
                    <a:pt x="223" y="1"/>
                  </a:moveTo>
                  <a:cubicBezTo>
                    <a:pt x="100" y="1"/>
                    <a:pt x="1" y="101"/>
                    <a:pt x="1" y="223"/>
                  </a:cubicBezTo>
                  <a:cubicBezTo>
                    <a:pt x="1" y="346"/>
                    <a:pt x="100" y="446"/>
                    <a:pt x="223" y="446"/>
                  </a:cubicBezTo>
                  <a:cubicBezTo>
                    <a:pt x="345" y="446"/>
                    <a:pt x="446" y="346"/>
                    <a:pt x="446" y="223"/>
                  </a:cubicBezTo>
                  <a:cubicBezTo>
                    <a:pt x="446" y="101"/>
                    <a:pt x="345" y="1"/>
                    <a:pt x="223"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4129636" y="4319219"/>
              <a:ext cx="19805" cy="19805"/>
            </a:xfrm>
            <a:custGeom>
              <a:avLst/>
              <a:gdLst/>
              <a:ahLst/>
              <a:cxnLst/>
              <a:rect l="l" t="t" r="r" b="b"/>
              <a:pathLst>
                <a:path w="446" h="446" extrusionOk="0">
                  <a:moveTo>
                    <a:pt x="211" y="0"/>
                  </a:moveTo>
                  <a:cubicBezTo>
                    <a:pt x="89" y="0"/>
                    <a:pt x="0" y="101"/>
                    <a:pt x="0" y="223"/>
                  </a:cubicBezTo>
                  <a:cubicBezTo>
                    <a:pt x="0" y="346"/>
                    <a:pt x="89" y="446"/>
                    <a:pt x="223" y="446"/>
                  </a:cubicBezTo>
                  <a:cubicBezTo>
                    <a:pt x="345" y="446"/>
                    <a:pt x="445" y="346"/>
                    <a:pt x="445" y="223"/>
                  </a:cubicBezTo>
                  <a:cubicBezTo>
                    <a:pt x="445" y="101"/>
                    <a:pt x="345" y="0"/>
                    <a:pt x="223"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4266537" y="4350835"/>
              <a:ext cx="19805" cy="19849"/>
            </a:xfrm>
            <a:custGeom>
              <a:avLst/>
              <a:gdLst/>
              <a:ahLst/>
              <a:cxnLst/>
              <a:rect l="l" t="t" r="r" b="b"/>
              <a:pathLst>
                <a:path w="446" h="447" extrusionOk="0">
                  <a:moveTo>
                    <a:pt x="223" y="1"/>
                  </a:moveTo>
                  <a:cubicBezTo>
                    <a:pt x="101" y="1"/>
                    <a:pt x="0" y="102"/>
                    <a:pt x="0" y="224"/>
                  </a:cubicBezTo>
                  <a:cubicBezTo>
                    <a:pt x="0" y="346"/>
                    <a:pt x="101" y="446"/>
                    <a:pt x="223" y="446"/>
                  </a:cubicBezTo>
                  <a:cubicBezTo>
                    <a:pt x="346" y="446"/>
                    <a:pt x="445" y="346"/>
                    <a:pt x="445" y="224"/>
                  </a:cubicBezTo>
                  <a:cubicBezTo>
                    <a:pt x="445" y="102"/>
                    <a:pt x="346" y="1"/>
                    <a:pt x="223"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a:off x="4276395" y="4350835"/>
              <a:ext cx="9947" cy="19849"/>
            </a:xfrm>
            <a:custGeom>
              <a:avLst/>
              <a:gdLst/>
              <a:ahLst/>
              <a:cxnLst/>
              <a:rect l="l" t="t" r="r" b="b"/>
              <a:pathLst>
                <a:path w="224" h="447" extrusionOk="0">
                  <a:moveTo>
                    <a:pt x="1" y="1"/>
                  </a:moveTo>
                  <a:lnTo>
                    <a:pt x="1" y="446"/>
                  </a:lnTo>
                  <a:cubicBezTo>
                    <a:pt x="124" y="446"/>
                    <a:pt x="223" y="346"/>
                    <a:pt x="223" y="224"/>
                  </a:cubicBezTo>
                  <a:cubicBezTo>
                    <a:pt x="223" y="102"/>
                    <a:pt x="124" y="1"/>
                    <a:pt x="1"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4198820" y="4285782"/>
              <a:ext cx="155240" cy="150133"/>
            </a:xfrm>
            <a:custGeom>
              <a:avLst/>
              <a:gdLst/>
              <a:ahLst/>
              <a:cxnLst/>
              <a:rect l="l" t="t" r="r" b="b"/>
              <a:pathLst>
                <a:path w="3496" h="3381" extrusionOk="0">
                  <a:moveTo>
                    <a:pt x="746" y="442"/>
                  </a:moveTo>
                  <a:cubicBezTo>
                    <a:pt x="857" y="442"/>
                    <a:pt x="980" y="476"/>
                    <a:pt x="1136" y="531"/>
                  </a:cubicBezTo>
                  <a:cubicBezTo>
                    <a:pt x="1302" y="598"/>
                    <a:pt x="1480" y="698"/>
                    <a:pt x="1648" y="820"/>
                  </a:cubicBezTo>
                  <a:lnTo>
                    <a:pt x="1748" y="887"/>
                  </a:lnTo>
                  <a:cubicBezTo>
                    <a:pt x="1893" y="998"/>
                    <a:pt x="2037" y="1121"/>
                    <a:pt x="2171" y="1266"/>
                  </a:cubicBezTo>
                  <a:cubicBezTo>
                    <a:pt x="2516" y="1599"/>
                    <a:pt x="2772" y="1967"/>
                    <a:pt x="2905" y="2301"/>
                  </a:cubicBezTo>
                  <a:cubicBezTo>
                    <a:pt x="3006" y="2568"/>
                    <a:pt x="3017" y="2791"/>
                    <a:pt x="2928" y="2880"/>
                  </a:cubicBezTo>
                  <a:cubicBezTo>
                    <a:pt x="2893" y="2919"/>
                    <a:pt x="2830" y="2939"/>
                    <a:pt x="2748" y="2939"/>
                  </a:cubicBezTo>
                  <a:cubicBezTo>
                    <a:pt x="2644" y="2939"/>
                    <a:pt x="2509" y="2908"/>
                    <a:pt x="2360" y="2846"/>
                  </a:cubicBezTo>
                  <a:cubicBezTo>
                    <a:pt x="2160" y="2769"/>
                    <a:pt x="1948" y="2646"/>
                    <a:pt x="1748" y="2490"/>
                  </a:cubicBezTo>
                  <a:cubicBezTo>
                    <a:pt x="1603" y="2390"/>
                    <a:pt x="1458" y="2257"/>
                    <a:pt x="1314" y="2123"/>
                  </a:cubicBezTo>
                  <a:cubicBezTo>
                    <a:pt x="980" y="1789"/>
                    <a:pt x="724" y="1411"/>
                    <a:pt x="590" y="1077"/>
                  </a:cubicBezTo>
                  <a:cubicBezTo>
                    <a:pt x="479" y="810"/>
                    <a:pt x="468" y="587"/>
                    <a:pt x="557" y="509"/>
                  </a:cubicBezTo>
                  <a:cubicBezTo>
                    <a:pt x="602" y="464"/>
                    <a:pt x="668" y="442"/>
                    <a:pt x="746" y="442"/>
                  </a:cubicBezTo>
                  <a:close/>
                  <a:moveTo>
                    <a:pt x="741" y="1"/>
                  </a:moveTo>
                  <a:cubicBezTo>
                    <a:pt x="537" y="1"/>
                    <a:pt x="369" y="63"/>
                    <a:pt x="245" y="186"/>
                  </a:cubicBezTo>
                  <a:cubicBezTo>
                    <a:pt x="23" y="409"/>
                    <a:pt x="1" y="787"/>
                    <a:pt x="179" y="1233"/>
                  </a:cubicBezTo>
                  <a:cubicBezTo>
                    <a:pt x="323" y="1633"/>
                    <a:pt x="624" y="2056"/>
                    <a:pt x="1002" y="2435"/>
                  </a:cubicBezTo>
                  <a:cubicBezTo>
                    <a:pt x="1236" y="2668"/>
                    <a:pt x="1492" y="2880"/>
                    <a:pt x="1748" y="3036"/>
                  </a:cubicBezTo>
                  <a:cubicBezTo>
                    <a:pt x="1903" y="3125"/>
                    <a:pt x="2049" y="3202"/>
                    <a:pt x="2204" y="3258"/>
                  </a:cubicBezTo>
                  <a:cubicBezTo>
                    <a:pt x="2393" y="3336"/>
                    <a:pt x="2583" y="3380"/>
                    <a:pt x="2739" y="3380"/>
                  </a:cubicBezTo>
                  <a:cubicBezTo>
                    <a:pt x="2950" y="3380"/>
                    <a:pt x="3117" y="3314"/>
                    <a:pt x="3251" y="3192"/>
                  </a:cubicBezTo>
                  <a:cubicBezTo>
                    <a:pt x="3473" y="2969"/>
                    <a:pt x="3496" y="2601"/>
                    <a:pt x="3318" y="2145"/>
                  </a:cubicBezTo>
                  <a:cubicBezTo>
                    <a:pt x="3239" y="1945"/>
                    <a:pt x="3128" y="1745"/>
                    <a:pt x="2994" y="1544"/>
                  </a:cubicBezTo>
                  <a:cubicBezTo>
                    <a:pt x="2850" y="1332"/>
                    <a:pt x="2683" y="1132"/>
                    <a:pt x="2494" y="943"/>
                  </a:cubicBezTo>
                  <a:cubicBezTo>
                    <a:pt x="2249" y="709"/>
                    <a:pt x="2004" y="509"/>
                    <a:pt x="1748" y="353"/>
                  </a:cubicBezTo>
                  <a:cubicBezTo>
                    <a:pt x="1592" y="253"/>
                    <a:pt x="1436" y="175"/>
                    <a:pt x="1292" y="119"/>
                  </a:cubicBezTo>
                  <a:cubicBezTo>
                    <a:pt x="1089" y="40"/>
                    <a:pt x="903" y="1"/>
                    <a:pt x="74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4276395" y="4301412"/>
              <a:ext cx="77664" cy="134503"/>
            </a:xfrm>
            <a:custGeom>
              <a:avLst/>
              <a:gdLst/>
              <a:ahLst/>
              <a:cxnLst/>
              <a:rect l="l" t="t" r="r" b="b"/>
              <a:pathLst>
                <a:path w="1749" h="3029" extrusionOk="0">
                  <a:moveTo>
                    <a:pt x="1" y="1"/>
                  </a:moveTo>
                  <a:lnTo>
                    <a:pt x="1" y="535"/>
                  </a:lnTo>
                  <a:cubicBezTo>
                    <a:pt x="146" y="646"/>
                    <a:pt x="290" y="769"/>
                    <a:pt x="424" y="914"/>
                  </a:cubicBezTo>
                  <a:cubicBezTo>
                    <a:pt x="769" y="1247"/>
                    <a:pt x="1025" y="1615"/>
                    <a:pt x="1158" y="1949"/>
                  </a:cubicBezTo>
                  <a:cubicBezTo>
                    <a:pt x="1259" y="2216"/>
                    <a:pt x="1270" y="2439"/>
                    <a:pt x="1181" y="2528"/>
                  </a:cubicBezTo>
                  <a:cubicBezTo>
                    <a:pt x="1146" y="2567"/>
                    <a:pt x="1083" y="2587"/>
                    <a:pt x="1001" y="2587"/>
                  </a:cubicBezTo>
                  <a:cubicBezTo>
                    <a:pt x="897" y="2587"/>
                    <a:pt x="762" y="2556"/>
                    <a:pt x="613" y="2494"/>
                  </a:cubicBezTo>
                  <a:cubicBezTo>
                    <a:pt x="413" y="2417"/>
                    <a:pt x="201" y="2294"/>
                    <a:pt x="1" y="2138"/>
                  </a:cubicBezTo>
                  <a:lnTo>
                    <a:pt x="1" y="2684"/>
                  </a:lnTo>
                  <a:cubicBezTo>
                    <a:pt x="156" y="2773"/>
                    <a:pt x="302" y="2850"/>
                    <a:pt x="457" y="2906"/>
                  </a:cubicBezTo>
                  <a:cubicBezTo>
                    <a:pt x="646" y="2984"/>
                    <a:pt x="836" y="3028"/>
                    <a:pt x="992" y="3028"/>
                  </a:cubicBezTo>
                  <a:cubicBezTo>
                    <a:pt x="1203" y="3028"/>
                    <a:pt x="1370" y="2962"/>
                    <a:pt x="1504" y="2840"/>
                  </a:cubicBezTo>
                  <a:cubicBezTo>
                    <a:pt x="1726" y="2617"/>
                    <a:pt x="1749" y="2249"/>
                    <a:pt x="1571" y="1793"/>
                  </a:cubicBezTo>
                  <a:cubicBezTo>
                    <a:pt x="1492" y="1593"/>
                    <a:pt x="1381" y="1393"/>
                    <a:pt x="1247" y="1192"/>
                  </a:cubicBezTo>
                  <a:cubicBezTo>
                    <a:pt x="1103" y="980"/>
                    <a:pt x="936" y="780"/>
                    <a:pt x="747" y="591"/>
                  </a:cubicBezTo>
                  <a:cubicBezTo>
                    <a:pt x="502" y="357"/>
                    <a:pt x="257" y="157"/>
                    <a:pt x="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4198820" y="4285782"/>
              <a:ext cx="155240" cy="150133"/>
            </a:xfrm>
            <a:custGeom>
              <a:avLst/>
              <a:gdLst/>
              <a:ahLst/>
              <a:cxnLst/>
              <a:rect l="l" t="t" r="r" b="b"/>
              <a:pathLst>
                <a:path w="3496" h="3381" extrusionOk="0">
                  <a:moveTo>
                    <a:pt x="2751" y="1"/>
                  </a:moveTo>
                  <a:cubicBezTo>
                    <a:pt x="2587" y="1"/>
                    <a:pt x="2402" y="40"/>
                    <a:pt x="2204" y="119"/>
                  </a:cubicBezTo>
                  <a:cubicBezTo>
                    <a:pt x="2049" y="175"/>
                    <a:pt x="1903" y="253"/>
                    <a:pt x="1748" y="353"/>
                  </a:cubicBezTo>
                  <a:cubicBezTo>
                    <a:pt x="1692" y="375"/>
                    <a:pt x="1648" y="409"/>
                    <a:pt x="1592" y="442"/>
                  </a:cubicBezTo>
                  <a:cubicBezTo>
                    <a:pt x="1514" y="509"/>
                    <a:pt x="1425" y="565"/>
                    <a:pt x="1347" y="631"/>
                  </a:cubicBezTo>
                  <a:cubicBezTo>
                    <a:pt x="1225" y="731"/>
                    <a:pt x="1114" y="832"/>
                    <a:pt x="1002" y="943"/>
                  </a:cubicBezTo>
                  <a:cubicBezTo>
                    <a:pt x="891" y="1054"/>
                    <a:pt x="780" y="1176"/>
                    <a:pt x="691" y="1288"/>
                  </a:cubicBezTo>
                  <a:cubicBezTo>
                    <a:pt x="701" y="1310"/>
                    <a:pt x="701" y="1322"/>
                    <a:pt x="713" y="1344"/>
                  </a:cubicBezTo>
                  <a:cubicBezTo>
                    <a:pt x="724" y="1355"/>
                    <a:pt x="735" y="1377"/>
                    <a:pt x="746" y="1388"/>
                  </a:cubicBezTo>
                  <a:cubicBezTo>
                    <a:pt x="768" y="1433"/>
                    <a:pt x="790" y="1466"/>
                    <a:pt x="813" y="1500"/>
                  </a:cubicBezTo>
                  <a:cubicBezTo>
                    <a:pt x="824" y="1522"/>
                    <a:pt x="835" y="1544"/>
                    <a:pt x="846" y="1555"/>
                  </a:cubicBezTo>
                  <a:lnTo>
                    <a:pt x="946" y="1689"/>
                  </a:lnTo>
                  <a:cubicBezTo>
                    <a:pt x="1047" y="1544"/>
                    <a:pt x="1180" y="1399"/>
                    <a:pt x="1314" y="1266"/>
                  </a:cubicBezTo>
                  <a:cubicBezTo>
                    <a:pt x="1458" y="1121"/>
                    <a:pt x="1603" y="998"/>
                    <a:pt x="1748" y="887"/>
                  </a:cubicBezTo>
                  <a:cubicBezTo>
                    <a:pt x="1881" y="787"/>
                    <a:pt x="2015" y="698"/>
                    <a:pt x="2148" y="631"/>
                  </a:cubicBezTo>
                  <a:cubicBezTo>
                    <a:pt x="2215" y="598"/>
                    <a:pt x="2294" y="565"/>
                    <a:pt x="2360" y="531"/>
                  </a:cubicBezTo>
                  <a:cubicBezTo>
                    <a:pt x="2505" y="476"/>
                    <a:pt x="2638" y="442"/>
                    <a:pt x="2739" y="442"/>
                  </a:cubicBezTo>
                  <a:cubicBezTo>
                    <a:pt x="2828" y="442"/>
                    <a:pt x="2895" y="464"/>
                    <a:pt x="2928" y="509"/>
                  </a:cubicBezTo>
                  <a:cubicBezTo>
                    <a:pt x="3017" y="587"/>
                    <a:pt x="3006" y="810"/>
                    <a:pt x="2905" y="1077"/>
                  </a:cubicBezTo>
                  <a:cubicBezTo>
                    <a:pt x="2872" y="1144"/>
                    <a:pt x="2838" y="1221"/>
                    <a:pt x="2806" y="1288"/>
                  </a:cubicBezTo>
                  <a:cubicBezTo>
                    <a:pt x="2872" y="1377"/>
                    <a:pt x="2928" y="1455"/>
                    <a:pt x="2994" y="1544"/>
                  </a:cubicBezTo>
                  <a:cubicBezTo>
                    <a:pt x="3028" y="1589"/>
                    <a:pt x="3061" y="1644"/>
                    <a:pt x="3083" y="1689"/>
                  </a:cubicBezTo>
                  <a:cubicBezTo>
                    <a:pt x="3184" y="1533"/>
                    <a:pt x="3261" y="1388"/>
                    <a:pt x="3318" y="1233"/>
                  </a:cubicBezTo>
                  <a:cubicBezTo>
                    <a:pt x="3496" y="787"/>
                    <a:pt x="3473" y="409"/>
                    <a:pt x="3251" y="186"/>
                  </a:cubicBezTo>
                  <a:cubicBezTo>
                    <a:pt x="3127" y="63"/>
                    <a:pt x="2955" y="1"/>
                    <a:pt x="2751" y="1"/>
                  </a:cubicBezTo>
                  <a:close/>
                  <a:moveTo>
                    <a:pt x="401" y="1689"/>
                  </a:moveTo>
                  <a:cubicBezTo>
                    <a:pt x="312" y="1844"/>
                    <a:pt x="234" y="2000"/>
                    <a:pt x="179" y="2145"/>
                  </a:cubicBezTo>
                  <a:cubicBezTo>
                    <a:pt x="1" y="2601"/>
                    <a:pt x="23" y="2969"/>
                    <a:pt x="245" y="3192"/>
                  </a:cubicBezTo>
                  <a:cubicBezTo>
                    <a:pt x="367" y="3314"/>
                    <a:pt x="545" y="3380"/>
                    <a:pt x="746" y="3380"/>
                  </a:cubicBezTo>
                  <a:cubicBezTo>
                    <a:pt x="913" y="3380"/>
                    <a:pt x="1091" y="3336"/>
                    <a:pt x="1292" y="3258"/>
                  </a:cubicBezTo>
                  <a:cubicBezTo>
                    <a:pt x="1436" y="3202"/>
                    <a:pt x="1592" y="3125"/>
                    <a:pt x="1748" y="3036"/>
                  </a:cubicBezTo>
                  <a:cubicBezTo>
                    <a:pt x="1881" y="2947"/>
                    <a:pt x="2015" y="2858"/>
                    <a:pt x="2148" y="2746"/>
                  </a:cubicBezTo>
                  <a:cubicBezTo>
                    <a:pt x="2260" y="2657"/>
                    <a:pt x="2383" y="2546"/>
                    <a:pt x="2494" y="2435"/>
                  </a:cubicBezTo>
                  <a:cubicBezTo>
                    <a:pt x="2605" y="2323"/>
                    <a:pt x="2705" y="2212"/>
                    <a:pt x="2806" y="2089"/>
                  </a:cubicBezTo>
                  <a:cubicBezTo>
                    <a:pt x="2739" y="1956"/>
                    <a:pt x="2650" y="1822"/>
                    <a:pt x="2549" y="1689"/>
                  </a:cubicBezTo>
                  <a:cubicBezTo>
                    <a:pt x="2438" y="1834"/>
                    <a:pt x="2316" y="1978"/>
                    <a:pt x="2171" y="2123"/>
                  </a:cubicBezTo>
                  <a:cubicBezTo>
                    <a:pt x="2037" y="2257"/>
                    <a:pt x="1893" y="2390"/>
                    <a:pt x="1748" y="2490"/>
                  </a:cubicBezTo>
                  <a:cubicBezTo>
                    <a:pt x="1614" y="2591"/>
                    <a:pt x="1480" y="2680"/>
                    <a:pt x="1347" y="2746"/>
                  </a:cubicBezTo>
                  <a:cubicBezTo>
                    <a:pt x="1269" y="2791"/>
                    <a:pt x="1203" y="2824"/>
                    <a:pt x="1136" y="2846"/>
                  </a:cubicBezTo>
                  <a:cubicBezTo>
                    <a:pt x="987" y="2908"/>
                    <a:pt x="852" y="2939"/>
                    <a:pt x="747" y="2939"/>
                  </a:cubicBezTo>
                  <a:cubicBezTo>
                    <a:pt x="662" y="2939"/>
                    <a:pt x="597" y="2919"/>
                    <a:pt x="557" y="2880"/>
                  </a:cubicBezTo>
                  <a:cubicBezTo>
                    <a:pt x="468" y="2791"/>
                    <a:pt x="479" y="2568"/>
                    <a:pt x="590" y="2301"/>
                  </a:cubicBezTo>
                  <a:cubicBezTo>
                    <a:pt x="612" y="2234"/>
                    <a:pt x="646" y="2168"/>
                    <a:pt x="691" y="2089"/>
                  </a:cubicBezTo>
                  <a:cubicBezTo>
                    <a:pt x="679" y="2079"/>
                    <a:pt x="668" y="2067"/>
                    <a:pt x="657" y="2045"/>
                  </a:cubicBezTo>
                  <a:cubicBezTo>
                    <a:pt x="635" y="2034"/>
                    <a:pt x="624" y="2012"/>
                    <a:pt x="612" y="1989"/>
                  </a:cubicBezTo>
                  <a:cubicBezTo>
                    <a:pt x="602" y="1978"/>
                    <a:pt x="590" y="1956"/>
                    <a:pt x="579" y="1945"/>
                  </a:cubicBezTo>
                  <a:cubicBezTo>
                    <a:pt x="513" y="1856"/>
                    <a:pt x="456" y="1778"/>
                    <a:pt x="401" y="1689"/>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4276395" y="4360738"/>
              <a:ext cx="47025" cy="59858"/>
            </a:xfrm>
            <a:custGeom>
              <a:avLst/>
              <a:gdLst/>
              <a:ahLst/>
              <a:cxnLst/>
              <a:rect l="l" t="t" r="r" b="b"/>
              <a:pathLst>
                <a:path w="1059" h="1348" extrusionOk="0">
                  <a:moveTo>
                    <a:pt x="802" y="1"/>
                  </a:moveTo>
                  <a:cubicBezTo>
                    <a:pt x="691" y="146"/>
                    <a:pt x="569" y="290"/>
                    <a:pt x="424" y="435"/>
                  </a:cubicBezTo>
                  <a:cubicBezTo>
                    <a:pt x="290" y="569"/>
                    <a:pt x="146" y="702"/>
                    <a:pt x="1" y="802"/>
                  </a:cubicBezTo>
                  <a:lnTo>
                    <a:pt x="1" y="1348"/>
                  </a:lnTo>
                  <a:cubicBezTo>
                    <a:pt x="134" y="1259"/>
                    <a:pt x="268" y="1170"/>
                    <a:pt x="401" y="1058"/>
                  </a:cubicBezTo>
                  <a:cubicBezTo>
                    <a:pt x="513" y="969"/>
                    <a:pt x="636" y="858"/>
                    <a:pt x="747" y="747"/>
                  </a:cubicBezTo>
                  <a:cubicBezTo>
                    <a:pt x="858" y="635"/>
                    <a:pt x="958" y="524"/>
                    <a:pt x="1059" y="401"/>
                  </a:cubicBezTo>
                  <a:cubicBezTo>
                    <a:pt x="992" y="268"/>
                    <a:pt x="903" y="134"/>
                    <a:pt x="802"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4276395" y="4285782"/>
              <a:ext cx="77664" cy="75000"/>
            </a:xfrm>
            <a:custGeom>
              <a:avLst/>
              <a:gdLst/>
              <a:ahLst/>
              <a:cxnLst/>
              <a:rect l="l" t="t" r="r" b="b"/>
              <a:pathLst>
                <a:path w="1749" h="1689" extrusionOk="0">
                  <a:moveTo>
                    <a:pt x="1004" y="1"/>
                  </a:moveTo>
                  <a:cubicBezTo>
                    <a:pt x="840" y="1"/>
                    <a:pt x="655" y="40"/>
                    <a:pt x="457" y="119"/>
                  </a:cubicBezTo>
                  <a:cubicBezTo>
                    <a:pt x="302" y="175"/>
                    <a:pt x="156" y="253"/>
                    <a:pt x="1" y="353"/>
                  </a:cubicBezTo>
                  <a:lnTo>
                    <a:pt x="1" y="887"/>
                  </a:lnTo>
                  <a:cubicBezTo>
                    <a:pt x="134" y="787"/>
                    <a:pt x="268" y="698"/>
                    <a:pt x="401" y="631"/>
                  </a:cubicBezTo>
                  <a:cubicBezTo>
                    <a:pt x="468" y="598"/>
                    <a:pt x="547" y="565"/>
                    <a:pt x="613" y="531"/>
                  </a:cubicBezTo>
                  <a:cubicBezTo>
                    <a:pt x="758" y="476"/>
                    <a:pt x="891" y="442"/>
                    <a:pt x="992" y="442"/>
                  </a:cubicBezTo>
                  <a:cubicBezTo>
                    <a:pt x="1081" y="442"/>
                    <a:pt x="1148" y="464"/>
                    <a:pt x="1181" y="509"/>
                  </a:cubicBezTo>
                  <a:cubicBezTo>
                    <a:pt x="1270" y="587"/>
                    <a:pt x="1259" y="810"/>
                    <a:pt x="1158" y="1077"/>
                  </a:cubicBezTo>
                  <a:cubicBezTo>
                    <a:pt x="1125" y="1144"/>
                    <a:pt x="1091" y="1221"/>
                    <a:pt x="1059" y="1288"/>
                  </a:cubicBezTo>
                  <a:cubicBezTo>
                    <a:pt x="1125" y="1377"/>
                    <a:pt x="1181" y="1455"/>
                    <a:pt x="1247" y="1544"/>
                  </a:cubicBezTo>
                  <a:cubicBezTo>
                    <a:pt x="1281" y="1589"/>
                    <a:pt x="1314" y="1644"/>
                    <a:pt x="1336" y="1689"/>
                  </a:cubicBezTo>
                  <a:cubicBezTo>
                    <a:pt x="1437" y="1533"/>
                    <a:pt x="1514" y="1388"/>
                    <a:pt x="1571" y="1233"/>
                  </a:cubicBezTo>
                  <a:cubicBezTo>
                    <a:pt x="1749" y="787"/>
                    <a:pt x="1726" y="409"/>
                    <a:pt x="1504" y="186"/>
                  </a:cubicBezTo>
                  <a:cubicBezTo>
                    <a:pt x="1380" y="63"/>
                    <a:pt x="1208" y="1"/>
                    <a:pt x="1004"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43"/>
          <p:cNvSpPr txBox="1">
            <a:spLocks noGrp="1"/>
          </p:cNvSpPr>
          <p:nvPr>
            <p:ph type="subTitle" idx="5"/>
          </p:nvPr>
        </p:nvSpPr>
        <p:spPr>
          <a:xfrm>
            <a:off x="662350" y="2662000"/>
            <a:ext cx="25356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Larger meaning</a:t>
            </a:r>
            <a:endParaRPr sz="1800"/>
          </a:p>
        </p:txBody>
      </p:sp>
      <p:sp>
        <p:nvSpPr>
          <p:cNvPr id="1252" name="Google Shape;1252;p43"/>
          <p:cNvSpPr txBox="1">
            <a:spLocks noGrp="1"/>
          </p:cNvSpPr>
          <p:nvPr>
            <p:ph type="subTitle" idx="6"/>
          </p:nvPr>
        </p:nvSpPr>
        <p:spPr>
          <a:xfrm>
            <a:off x="4179775" y="2512363"/>
            <a:ext cx="45549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300"/>
              <a:t>“The realistic battle between pessimism and hopefulness”</a:t>
            </a:r>
            <a:endParaRPr sz="1300"/>
          </a:p>
        </p:txBody>
      </p:sp>
      <p:sp>
        <p:nvSpPr>
          <p:cNvPr id="1253" name="Google Shape;1253;p43"/>
          <p:cNvSpPr txBox="1">
            <a:spLocks noGrp="1"/>
          </p:cNvSpPr>
          <p:nvPr>
            <p:ph type="subTitle" idx="7"/>
          </p:nvPr>
        </p:nvSpPr>
        <p:spPr>
          <a:xfrm>
            <a:off x="807225" y="3303950"/>
            <a:ext cx="22767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Thick description</a:t>
            </a:r>
            <a:endParaRPr sz="1800"/>
          </a:p>
        </p:txBody>
      </p:sp>
      <p:sp>
        <p:nvSpPr>
          <p:cNvPr id="1254" name="Google Shape;1254;p43"/>
          <p:cNvSpPr txBox="1">
            <a:spLocks noGrp="1"/>
          </p:cNvSpPr>
          <p:nvPr>
            <p:ph type="subTitle" idx="8"/>
          </p:nvPr>
        </p:nvSpPr>
        <p:spPr>
          <a:xfrm>
            <a:off x="4179775" y="3096400"/>
            <a:ext cx="43581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300"/>
              <a:t>“Language that dazzles and inspires … transports the reader into experience … you actually become Cathy”</a:t>
            </a:r>
            <a:endParaRPr sz="1300"/>
          </a:p>
        </p:txBody>
      </p:sp>
      <p:sp>
        <p:nvSpPr>
          <p:cNvPr id="1255" name="Google Shape;1255;p43"/>
          <p:cNvSpPr txBox="1">
            <a:spLocks noGrp="1"/>
          </p:cNvSpPr>
          <p:nvPr>
            <p:ph type="subTitle" idx="9"/>
          </p:nvPr>
        </p:nvSpPr>
        <p:spPr>
          <a:xfrm>
            <a:off x="1160225" y="3945900"/>
            <a:ext cx="17412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Representation </a:t>
            </a:r>
            <a:endParaRPr sz="1800"/>
          </a:p>
        </p:txBody>
      </p:sp>
      <p:sp>
        <p:nvSpPr>
          <p:cNvPr id="1256" name="Google Shape;1256;p43"/>
          <p:cNvSpPr txBox="1">
            <a:spLocks noGrp="1"/>
          </p:cNvSpPr>
          <p:nvPr>
            <p:ph type="subTitle" idx="13"/>
          </p:nvPr>
        </p:nvSpPr>
        <p:spPr>
          <a:xfrm>
            <a:off x="4205725" y="3848025"/>
            <a:ext cx="44202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300"/>
              <a:t>“It takes you back to the darkest moments of your childhood/teenage years you thought you already forgot”; “most of our fears are fed by our society”; “the awesome dog!”; “trying hard and never giving up”</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4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Follow my leader</a:t>
            </a:r>
            <a:endParaRPr>
              <a:solidFill>
                <a:schemeClr val="accent1"/>
              </a:solidFill>
            </a:endParaRPr>
          </a:p>
        </p:txBody>
      </p:sp>
      <p:sp>
        <p:nvSpPr>
          <p:cNvPr id="1262" name="Google Shape;1262;p44"/>
          <p:cNvSpPr txBox="1">
            <a:spLocks noGrp="1"/>
          </p:cNvSpPr>
          <p:nvPr>
            <p:ph type="subTitle" idx="1"/>
          </p:nvPr>
        </p:nvSpPr>
        <p:spPr>
          <a:xfrm>
            <a:off x="813547" y="1606225"/>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Impact</a:t>
            </a:r>
            <a:endParaRPr sz="1800"/>
          </a:p>
        </p:txBody>
      </p:sp>
      <p:sp>
        <p:nvSpPr>
          <p:cNvPr id="1263" name="Google Shape;1263;p44"/>
          <p:cNvSpPr txBox="1">
            <a:spLocks noGrp="1"/>
          </p:cNvSpPr>
          <p:nvPr>
            <p:ph type="subTitle" idx="2"/>
          </p:nvPr>
        </p:nvSpPr>
        <p:spPr>
          <a:xfrm>
            <a:off x="2346675" y="1442975"/>
            <a:ext cx="22254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“Heartwarming story”; “wanted to be a dog trainer”</a:t>
            </a:r>
            <a:endParaRPr sz="1200"/>
          </a:p>
        </p:txBody>
      </p:sp>
      <p:sp>
        <p:nvSpPr>
          <p:cNvPr id="1264" name="Google Shape;1264;p44"/>
          <p:cNvSpPr txBox="1">
            <a:spLocks noGrp="1"/>
          </p:cNvSpPr>
          <p:nvPr>
            <p:ph type="subTitle" idx="3"/>
          </p:nvPr>
        </p:nvSpPr>
        <p:spPr>
          <a:xfrm>
            <a:off x="813547" y="263765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Disabilities </a:t>
            </a:r>
            <a:endParaRPr sz="1800"/>
          </a:p>
        </p:txBody>
      </p:sp>
      <p:sp>
        <p:nvSpPr>
          <p:cNvPr id="1265" name="Google Shape;1265;p44"/>
          <p:cNvSpPr txBox="1">
            <a:spLocks noGrp="1"/>
          </p:cNvSpPr>
          <p:nvPr>
            <p:ph type="subTitle" idx="4"/>
          </p:nvPr>
        </p:nvSpPr>
        <p:spPr>
          <a:xfrm>
            <a:off x="2346672" y="2474400"/>
            <a:ext cx="19977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“Eye opener about the world of the vision impaired”</a:t>
            </a:r>
            <a:endParaRPr sz="1200"/>
          </a:p>
        </p:txBody>
      </p:sp>
      <p:sp>
        <p:nvSpPr>
          <p:cNvPr id="1266" name="Google Shape;1266;p44"/>
          <p:cNvSpPr txBox="1">
            <a:spLocks noGrp="1"/>
          </p:cNvSpPr>
          <p:nvPr>
            <p:ph type="subTitle" idx="5"/>
          </p:nvPr>
        </p:nvSpPr>
        <p:spPr>
          <a:xfrm>
            <a:off x="813547" y="3669075"/>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Unrealistic</a:t>
            </a:r>
            <a:endParaRPr sz="1800"/>
          </a:p>
        </p:txBody>
      </p:sp>
      <p:sp>
        <p:nvSpPr>
          <p:cNvPr id="1267" name="Google Shape;1267;p44"/>
          <p:cNvSpPr txBox="1">
            <a:spLocks noGrp="1"/>
          </p:cNvSpPr>
          <p:nvPr>
            <p:ph type="subTitle" idx="6"/>
          </p:nvPr>
        </p:nvSpPr>
        <p:spPr>
          <a:xfrm>
            <a:off x="2346672" y="3505825"/>
            <a:ext cx="19977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“Jimmy is too perfect and takes setbacks in stride”; “trifle, not realistic”</a:t>
            </a:r>
            <a:endParaRPr sz="1200"/>
          </a:p>
        </p:txBody>
      </p:sp>
      <p:sp>
        <p:nvSpPr>
          <p:cNvPr id="1268" name="Google Shape;1268;p44"/>
          <p:cNvSpPr txBox="1">
            <a:spLocks noGrp="1"/>
          </p:cNvSpPr>
          <p:nvPr>
            <p:ph type="subTitle" idx="7"/>
          </p:nvPr>
        </p:nvSpPr>
        <p:spPr>
          <a:xfrm>
            <a:off x="4572002" y="1606225"/>
            <a:ext cx="15993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Representation</a:t>
            </a:r>
            <a:endParaRPr sz="1800"/>
          </a:p>
        </p:txBody>
      </p:sp>
      <p:sp>
        <p:nvSpPr>
          <p:cNvPr id="1269" name="Google Shape;1269;p44"/>
          <p:cNvSpPr txBox="1">
            <a:spLocks noGrp="1"/>
          </p:cNvSpPr>
          <p:nvPr>
            <p:ph type="subTitle" idx="8"/>
          </p:nvPr>
        </p:nvSpPr>
        <p:spPr>
          <a:xfrm>
            <a:off x="6426297" y="1442975"/>
            <a:ext cx="19977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“What could happen if you go blind?” “what it means to lose independence”; “guide dogs are amazing”</a:t>
            </a:r>
            <a:endParaRPr sz="1200"/>
          </a:p>
        </p:txBody>
      </p:sp>
      <p:sp>
        <p:nvSpPr>
          <p:cNvPr id="1270" name="Google Shape;1270;p44"/>
          <p:cNvSpPr txBox="1">
            <a:spLocks noGrp="1"/>
          </p:cNvSpPr>
          <p:nvPr>
            <p:ph type="subTitle" idx="9"/>
          </p:nvPr>
        </p:nvSpPr>
        <p:spPr>
          <a:xfrm>
            <a:off x="4893293" y="274235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Loved character</a:t>
            </a:r>
            <a:endParaRPr sz="1800"/>
          </a:p>
        </p:txBody>
      </p:sp>
      <p:sp>
        <p:nvSpPr>
          <p:cNvPr id="1271" name="Google Shape;1271;p44"/>
          <p:cNvSpPr txBox="1">
            <a:spLocks noGrp="1"/>
          </p:cNvSpPr>
          <p:nvPr>
            <p:ph type="subTitle" idx="13"/>
          </p:nvPr>
        </p:nvSpPr>
        <p:spPr>
          <a:xfrm>
            <a:off x="6426300" y="2637650"/>
            <a:ext cx="1997700" cy="643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“The dog is so awesome”; “dog is the best character”</a:t>
            </a:r>
            <a:endParaRPr sz="1200"/>
          </a:p>
        </p:txBody>
      </p:sp>
      <p:sp>
        <p:nvSpPr>
          <p:cNvPr id="1272" name="Google Shape;1272;p44"/>
          <p:cNvSpPr txBox="1">
            <a:spLocks noGrp="1"/>
          </p:cNvSpPr>
          <p:nvPr>
            <p:ph type="subTitle" idx="14"/>
          </p:nvPr>
        </p:nvSpPr>
        <p:spPr>
          <a:xfrm>
            <a:off x="4893293" y="3669075"/>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Writing</a:t>
            </a:r>
            <a:endParaRPr sz="1800"/>
          </a:p>
        </p:txBody>
      </p:sp>
      <p:sp>
        <p:nvSpPr>
          <p:cNvPr id="1273" name="Google Shape;1273;p44"/>
          <p:cNvSpPr txBox="1">
            <a:spLocks noGrp="1"/>
          </p:cNvSpPr>
          <p:nvPr>
            <p:ph type="subTitle" idx="15"/>
          </p:nvPr>
        </p:nvSpPr>
        <p:spPr>
          <a:xfrm>
            <a:off x="6426297" y="3669125"/>
            <a:ext cx="19977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200"/>
              <a:t>“Not a favorite read-aloud”; “dry, unrealistic, forced”</a:t>
            </a:r>
            <a:endParaRPr sz="1200"/>
          </a:p>
        </p:txBody>
      </p:sp>
      <p:cxnSp>
        <p:nvCxnSpPr>
          <p:cNvPr id="1274" name="Google Shape;1274;p44"/>
          <p:cNvCxnSpPr/>
          <p:nvPr/>
        </p:nvCxnSpPr>
        <p:spPr>
          <a:xfrm>
            <a:off x="724597" y="1986850"/>
            <a:ext cx="1455900" cy="0"/>
          </a:xfrm>
          <a:prstGeom prst="straightConnector1">
            <a:avLst/>
          </a:prstGeom>
          <a:noFill/>
          <a:ln w="19050" cap="flat" cmpd="sng">
            <a:solidFill>
              <a:schemeClr val="accent2"/>
            </a:solidFill>
            <a:prstDash val="solid"/>
            <a:round/>
            <a:headEnd type="oval" w="med" len="med"/>
            <a:tailEnd type="oval" w="med" len="med"/>
          </a:ln>
        </p:spPr>
      </p:cxnSp>
      <p:cxnSp>
        <p:nvCxnSpPr>
          <p:cNvPr id="1275" name="Google Shape;1275;p44"/>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1276" name="Google Shape;1276;p44"/>
          <p:cNvCxnSpPr/>
          <p:nvPr/>
        </p:nvCxnSpPr>
        <p:spPr>
          <a:xfrm>
            <a:off x="4804347" y="1986850"/>
            <a:ext cx="1455900" cy="0"/>
          </a:xfrm>
          <a:prstGeom prst="straightConnector1">
            <a:avLst/>
          </a:prstGeom>
          <a:noFill/>
          <a:ln w="19050" cap="flat" cmpd="sng">
            <a:solidFill>
              <a:schemeClr val="accent2"/>
            </a:solidFill>
            <a:prstDash val="solid"/>
            <a:round/>
            <a:headEnd type="oval" w="med" len="med"/>
            <a:tailEnd type="oval" w="med" len="med"/>
          </a:ln>
        </p:spPr>
      </p:cxnSp>
      <p:cxnSp>
        <p:nvCxnSpPr>
          <p:cNvPr id="1277" name="Google Shape;1277;p44"/>
          <p:cNvCxnSpPr/>
          <p:nvPr/>
        </p:nvCxnSpPr>
        <p:spPr>
          <a:xfrm>
            <a:off x="724597" y="3033125"/>
            <a:ext cx="1455900" cy="0"/>
          </a:xfrm>
          <a:prstGeom prst="straightConnector1">
            <a:avLst/>
          </a:prstGeom>
          <a:noFill/>
          <a:ln w="19050" cap="flat" cmpd="sng">
            <a:solidFill>
              <a:schemeClr val="accent2"/>
            </a:solidFill>
            <a:prstDash val="solid"/>
            <a:round/>
            <a:headEnd type="oval" w="med" len="med"/>
            <a:tailEnd type="oval" w="med" len="med"/>
          </a:ln>
        </p:spPr>
      </p:cxnSp>
      <p:cxnSp>
        <p:nvCxnSpPr>
          <p:cNvPr id="1278" name="Google Shape;1278;p44"/>
          <p:cNvCxnSpPr/>
          <p:nvPr/>
        </p:nvCxnSpPr>
        <p:spPr>
          <a:xfrm>
            <a:off x="4804347" y="3033125"/>
            <a:ext cx="1455900" cy="0"/>
          </a:xfrm>
          <a:prstGeom prst="straightConnector1">
            <a:avLst/>
          </a:prstGeom>
          <a:noFill/>
          <a:ln w="19050" cap="flat" cmpd="sng">
            <a:solidFill>
              <a:schemeClr val="accent2"/>
            </a:solidFill>
            <a:prstDash val="solid"/>
            <a:round/>
            <a:headEnd type="oval" w="med" len="med"/>
            <a:tailEnd type="oval" w="med" len="med"/>
          </a:ln>
        </p:spPr>
      </p:cxnSp>
      <p:cxnSp>
        <p:nvCxnSpPr>
          <p:cNvPr id="1279" name="Google Shape;1279;p44"/>
          <p:cNvCxnSpPr/>
          <p:nvPr/>
        </p:nvCxnSpPr>
        <p:spPr>
          <a:xfrm>
            <a:off x="724597" y="4062175"/>
            <a:ext cx="1455900" cy="0"/>
          </a:xfrm>
          <a:prstGeom prst="straightConnector1">
            <a:avLst/>
          </a:prstGeom>
          <a:noFill/>
          <a:ln w="19050" cap="flat" cmpd="sng">
            <a:solidFill>
              <a:schemeClr val="accent2"/>
            </a:solidFill>
            <a:prstDash val="solid"/>
            <a:round/>
            <a:headEnd type="oval" w="med" len="med"/>
            <a:tailEnd type="oval" w="med" len="med"/>
          </a:ln>
        </p:spPr>
      </p:cxnSp>
      <p:cxnSp>
        <p:nvCxnSpPr>
          <p:cNvPr id="1280" name="Google Shape;1280;p44"/>
          <p:cNvCxnSpPr/>
          <p:nvPr/>
        </p:nvCxnSpPr>
        <p:spPr>
          <a:xfrm>
            <a:off x="4804347" y="4062175"/>
            <a:ext cx="14559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45"/>
          <p:cNvSpPr txBox="1">
            <a:spLocks noGrp="1"/>
          </p:cNvSpPr>
          <p:nvPr>
            <p:ph type="title"/>
          </p:nvPr>
        </p:nvSpPr>
        <p:spPr>
          <a:xfrm>
            <a:off x="3313800" y="1531575"/>
            <a:ext cx="5110200" cy="208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100"/>
              <a:t>Both authors are disabled</a:t>
            </a:r>
            <a:endParaRPr sz="3100"/>
          </a:p>
          <a:p>
            <a:pPr marL="0" lvl="0" indent="0" algn="ctr" rtl="0">
              <a:spcBef>
                <a:spcPts val="0"/>
              </a:spcBef>
              <a:spcAft>
                <a:spcPts val="0"/>
              </a:spcAft>
              <a:buNone/>
            </a:pPr>
            <a:r>
              <a:rPr lang="en" sz="3100"/>
              <a:t>Both stor</a:t>
            </a:r>
            <a:r>
              <a:rPr lang="en" sz="3000"/>
              <a:t>y plots are similar</a:t>
            </a:r>
            <a:endParaRPr sz="3000"/>
          </a:p>
          <a:p>
            <a:pPr marL="0" lvl="0" indent="0" algn="ctr" rtl="0">
              <a:spcBef>
                <a:spcPts val="0"/>
              </a:spcBef>
              <a:spcAft>
                <a:spcPts val="0"/>
              </a:spcAft>
              <a:buNone/>
            </a:pPr>
            <a:r>
              <a:rPr lang="en" sz="3000"/>
              <a:t>Books are very different</a:t>
            </a:r>
            <a:endParaRPr sz="3000"/>
          </a:p>
          <a:p>
            <a:pPr marL="0" lvl="0" indent="0" algn="ctr" rtl="0">
              <a:spcBef>
                <a:spcPts val="0"/>
              </a:spcBef>
              <a:spcAft>
                <a:spcPts val="0"/>
              </a:spcAft>
              <a:buNone/>
            </a:pPr>
            <a:r>
              <a:rPr lang="en" sz="3000"/>
              <a:t>Target audience is different</a:t>
            </a:r>
            <a:endParaRPr sz="3000"/>
          </a:p>
        </p:txBody>
      </p:sp>
      <p:grpSp>
        <p:nvGrpSpPr>
          <p:cNvPr id="1286" name="Google Shape;1286;p45"/>
          <p:cNvGrpSpPr/>
          <p:nvPr/>
        </p:nvGrpSpPr>
        <p:grpSpPr>
          <a:xfrm>
            <a:off x="719988" y="-367247"/>
            <a:ext cx="1674568" cy="1591201"/>
            <a:chOff x="4512100" y="3710300"/>
            <a:chExt cx="359550" cy="341650"/>
          </a:xfrm>
        </p:grpSpPr>
        <p:sp>
          <p:nvSpPr>
            <p:cNvPr id="1287" name="Google Shape;1287;p45"/>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5"/>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5"/>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5"/>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45"/>
          <p:cNvGrpSpPr/>
          <p:nvPr/>
        </p:nvGrpSpPr>
        <p:grpSpPr>
          <a:xfrm>
            <a:off x="4535393" y="540010"/>
            <a:ext cx="2667008" cy="717084"/>
            <a:chOff x="1077203" y="3984570"/>
            <a:chExt cx="2043841" cy="549532"/>
          </a:xfrm>
        </p:grpSpPr>
        <p:sp>
          <p:nvSpPr>
            <p:cNvPr id="1295" name="Google Shape;1295;p45"/>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5"/>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5"/>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5"/>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5"/>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5"/>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45"/>
          <p:cNvGrpSpPr/>
          <p:nvPr/>
        </p:nvGrpSpPr>
        <p:grpSpPr>
          <a:xfrm rot="10800000">
            <a:off x="4535393" y="3886560"/>
            <a:ext cx="2667008" cy="717084"/>
            <a:chOff x="1077203" y="3984570"/>
            <a:chExt cx="2043841" cy="549532"/>
          </a:xfrm>
        </p:grpSpPr>
        <p:sp>
          <p:nvSpPr>
            <p:cNvPr id="1307" name="Google Shape;1307;p45"/>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5"/>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5"/>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5"/>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5"/>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5"/>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5"/>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5"/>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5"/>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45"/>
          <p:cNvGrpSpPr/>
          <p:nvPr/>
        </p:nvGrpSpPr>
        <p:grpSpPr>
          <a:xfrm rot="-1880928" flipH="1">
            <a:off x="1495545" y="3807892"/>
            <a:ext cx="1674571" cy="1591203"/>
            <a:chOff x="4512100" y="3710300"/>
            <a:chExt cx="359550" cy="341650"/>
          </a:xfrm>
        </p:grpSpPr>
        <p:sp>
          <p:nvSpPr>
            <p:cNvPr id="1319" name="Google Shape;1319;p45"/>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5"/>
          <p:cNvGrpSpPr/>
          <p:nvPr/>
        </p:nvGrpSpPr>
        <p:grpSpPr>
          <a:xfrm>
            <a:off x="719988" y="2416180"/>
            <a:ext cx="1674568" cy="1591201"/>
            <a:chOff x="4512100" y="3710300"/>
            <a:chExt cx="359550" cy="341650"/>
          </a:xfrm>
        </p:grpSpPr>
        <p:sp>
          <p:nvSpPr>
            <p:cNvPr id="1327" name="Google Shape;1327;p45"/>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5"/>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5"/>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5"/>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5"/>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5"/>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5"/>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45"/>
          <p:cNvGrpSpPr/>
          <p:nvPr/>
        </p:nvGrpSpPr>
        <p:grpSpPr>
          <a:xfrm rot="-1880928" flipH="1">
            <a:off x="1495545" y="1024465"/>
            <a:ext cx="1674571" cy="1591203"/>
            <a:chOff x="4512100" y="3710300"/>
            <a:chExt cx="359550" cy="341650"/>
          </a:xfrm>
        </p:grpSpPr>
        <p:sp>
          <p:nvSpPr>
            <p:cNvPr id="1335" name="Google Shape;1335;p45"/>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5"/>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5"/>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5"/>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5"/>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5"/>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5"/>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46"/>
          <p:cNvSpPr txBox="1">
            <a:spLocks noGrp="1"/>
          </p:cNvSpPr>
          <p:nvPr>
            <p:ph type="subTitle" idx="1"/>
          </p:nvPr>
        </p:nvSpPr>
        <p:spPr>
          <a:xfrm>
            <a:off x="1888350" y="1200900"/>
            <a:ext cx="5367300" cy="1727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Next steps</a:t>
            </a:r>
            <a:endParaRPr/>
          </a:p>
          <a:p>
            <a:pPr marL="0" lvl="0" indent="0" algn="ctr" rtl="0">
              <a:spcBef>
                <a:spcPts val="1200"/>
              </a:spcBef>
              <a:spcAft>
                <a:spcPts val="0"/>
              </a:spcAft>
              <a:buNone/>
            </a:pPr>
            <a:r>
              <a:rPr lang="en"/>
              <a:t>From Anna by Jean Little (1972)</a:t>
            </a:r>
            <a:endParaRPr/>
          </a:p>
          <a:p>
            <a:pPr marL="0" lvl="0" indent="0" algn="ctr" rtl="0">
              <a:spcBef>
                <a:spcPts val="1200"/>
              </a:spcBef>
              <a:spcAft>
                <a:spcPts val="0"/>
              </a:spcAft>
              <a:buNone/>
            </a:pPr>
            <a:r>
              <a:rPr lang="en"/>
              <a:t>Visually impaired author</a:t>
            </a:r>
            <a:endParaRPr/>
          </a:p>
          <a:p>
            <a:pPr marL="0" lvl="0" indent="0" algn="ctr" rtl="0">
              <a:spcBef>
                <a:spcPts val="1200"/>
              </a:spcBef>
              <a:spcAft>
                <a:spcPts val="0"/>
              </a:spcAft>
              <a:buNone/>
            </a:pPr>
            <a:r>
              <a:rPr lang="en"/>
              <a:t> </a:t>
            </a:r>
            <a:endParaRPr/>
          </a:p>
          <a:p>
            <a:pPr marL="0" lvl="0" indent="0" algn="ctr" rtl="0">
              <a:spcBef>
                <a:spcPts val="1200"/>
              </a:spcBef>
              <a:spcAft>
                <a:spcPts val="1200"/>
              </a:spcAft>
              <a:buNone/>
            </a:pPr>
            <a:endParaRPr/>
          </a:p>
        </p:txBody>
      </p:sp>
      <p:grpSp>
        <p:nvGrpSpPr>
          <p:cNvPr id="1347" name="Google Shape;1347;p46"/>
          <p:cNvGrpSpPr/>
          <p:nvPr/>
        </p:nvGrpSpPr>
        <p:grpSpPr>
          <a:xfrm>
            <a:off x="3390456" y="427641"/>
            <a:ext cx="2363089" cy="635368"/>
            <a:chOff x="1077203" y="3984570"/>
            <a:chExt cx="2043841" cy="549532"/>
          </a:xfrm>
        </p:grpSpPr>
        <p:sp>
          <p:nvSpPr>
            <p:cNvPr id="1348" name="Google Shape;1348;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46"/>
          <p:cNvGrpSpPr/>
          <p:nvPr/>
        </p:nvGrpSpPr>
        <p:grpSpPr>
          <a:xfrm rot="10800000">
            <a:off x="3390456" y="3990316"/>
            <a:ext cx="2363089" cy="635368"/>
            <a:chOff x="1077203" y="3984570"/>
            <a:chExt cx="2043841" cy="549532"/>
          </a:xfrm>
        </p:grpSpPr>
        <p:sp>
          <p:nvSpPr>
            <p:cNvPr id="1360" name="Google Shape;1360;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1" name="Google Shape;1371;p46"/>
          <p:cNvCxnSpPr/>
          <p:nvPr/>
        </p:nvCxnSpPr>
        <p:spPr>
          <a:xfrm>
            <a:off x="1726800" y="3309500"/>
            <a:ext cx="56904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47"/>
          <p:cNvSpPr txBox="1">
            <a:spLocks noGrp="1"/>
          </p:cNvSpPr>
          <p:nvPr>
            <p:ph type="title"/>
          </p:nvPr>
        </p:nvSpPr>
        <p:spPr>
          <a:xfrm>
            <a:off x="819225" y="1489088"/>
            <a:ext cx="3846600" cy="912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Thank you!</a:t>
            </a:r>
            <a:endParaRPr/>
          </a:p>
          <a:p>
            <a:pPr marL="0" lvl="0" indent="0" algn="ctr" rtl="0">
              <a:spcBef>
                <a:spcPts val="0"/>
              </a:spcBef>
              <a:spcAft>
                <a:spcPts val="0"/>
              </a:spcAft>
              <a:buNone/>
            </a:pPr>
            <a:r>
              <a:rPr lang="en"/>
              <a:t>Open to questions</a:t>
            </a:r>
            <a:endParaRPr/>
          </a:p>
        </p:txBody>
      </p:sp>
      <p:cxnSp>
        <p:nvCxnSpPr>
          <p:cNvPr id="1377" name="Google Shape;1377;p47"/>
          <p:cNvCxnSpPr/>
          <p:nvPr/>
        </p:nvCxnSpPr>
        <p:spPr>
          <a:xfrm>
            <a:off x="724597" y="2551913"/>
            <a:ext cx="4035900" cy="0"/>
          </a:xfrm>
          <a:prstGeom prst="straightConnector1">
            <a:avLst/>
          </a:prstGeom>
          <a:noFill/>
          <a:ln w="19050" cap="flat" cmpd="sng">
            <a:solidFill>
              <a:schemeClr val="accent2"/>
            </a:solidFill>
            <a:prstDash val="solid"/>
            <a:round/>
            <a:headEnd type="oval" w="med" len="med"/>
            <a:tailEnd type="oval" w="med" len="med"/>
          </a:ln>
        </p:spPr>
      </p:cxnSp>
      <p:pic>
        <p:nvPicPr>
          <p:cNvPr id="1378" name="Google Shape;1378;p47"/>
          <p:cNvPicPr preferRelativeResize="0"/>
          <p:nvPr/>
        </p:nvPicPr>
        <p:blipFill rotWithShape="1">
          <a:blip r:embed="rId3">
            <a:alphaModFix/>
          </a:blip>
          <a:srcRect t="3349" b="3340"/>
          <a:stretch/>
        </p:blipFill>
        <p:spPr>
          <a:xfrm>
            <a:off x="5206899" y="540000"/>
            <a:ext cx="3217200" cy="4063500"/>
          </a:xfrm>
          <a:prstGeom prst="plaque">
            <a:avLst>
              <a:gd name="adj" fmla="val 9158"/>
            </a:avLst>
          </a:prstGeom>
          <a:noFill/>
          <a:ln w="19050" cap="flat" cmpd="sng">
            <a:solidFill>
              <a:schemeClr val="accent2"/>
            </a:solidFill>
            <a:prstDash val="solid"/>
            <a:round/>
            <a:headEnd type="none" w="sm" len="sm"/>
            <a:tailEnd type="none" w="sm" len="sm"/>
          </a:ln>
        </p:spPr>
      </p:pic>
      <p:grpSp>
        <p:nvGrpSpPr>
          <p:cNvPr id="1379" name="Google Shape;1379;p47"/>
          <p:cNvGrpSpPr/>
          <p:nvPr/>
        </p:nvGrpSpPr>
        <p:grpSpPr>
          <a:xfrm>
            <a:off x="1561006" y="543616"/>
            <a:ext cx="2363089" cy="635368"/>
            <a:chOff x="1077203" y="3984570"/>
            <a:chExt cx="2043841" cy="549532"/>
          </a:xfrm>
        </p:grpSpPr>
        <p:sp>
          <p:nvSpPr>
            <p:cNvPr id="1380" name="Google Shape;1380;p47"/>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7"/>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7"/>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7"/>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7"/>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7"/>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7"/>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7"/>
          <p:cNvGrpSpPr/>
          <p:nvPr/>
        </p:nvGrpSpPr>
        <p:grpSpPr>
          <a:xfrm rot="10800000">
            <a:off x="1561006" y="3964541"/>
            <a:ext cx="2363089" cy="635368"/>
            <a:chOff x="1077203" y="3984570"/>
            <a:chExt cx="2043841" cy="549532"/>
          </a:xfrm>
        </p:grpSpPr>
        <p:sp>
          <p:nvSpPr>
            <p:cNvPr id="1392" name="Google Shape;1392;p47"/>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7"/>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7"/>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7"/>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7"/>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7"/>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7"/>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7"/>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7"/>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7"/>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7"/>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06"/>
        <p:cNvGrpSpPr/>
        <p:nvPr/>
      </p:nvGrpSpPr>
      <p:grpSpPr>
        <a:xfrm>
          <a:off x="0" y="0"/>
          <a:ext cx="0" cy="0"/>
          <a:chOff x="0" y="0"/>
          <a:chExt cx="0" cy="0"/>
        </a:xfrm>
      </p:grpSpPr>
      <p:pic>
        <p:nvPicPr>
          <p:cNvPr id="1407" name="Google Shape;1407;p48">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4"/>
          <p:cNvSpPr txBox="1">
            <a:spLocks noGrp="1"/>
          </p:cNvSpPr>
          <p:nvPr>
            <p:ph type="subTitle" idx="1"/>
          </p:nvPr>
        </p:nvSpPr>
        <p:spPr>
          <a:xfrm>
            <a:off x="4047675" y="2835650"/>
            <a:ext cx="3154800" cy="390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1950 - 1970</a:t>
            </a:r>
            <a:endParaRPr/>
          </a:p>
        </p:txBody>
      </p:sp>
      <p:sp>
        <p:nvSpPr>
          <p:cNvPr id="539" name="Google Shape;539;p34"/>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300"/>
              <a:t>Historical children’s literature</a:t>
            </a:r>
            <a:endParaRPr sz="2300">
              <a:solidFill>
                <a:schemeClr val="accent1"/>
              </a:solidFill>
            </a:endParaRPr>
          </a:p>
        </p:txBody>
      </p:sp>
      <p:sp>
        <p:nvSpPr>
          <p:cNvPr id="540" name="Google Shape;540;p34"/>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541" name="Google Shape;541;p34"/>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542" name="Google Shape;542;p34"/>
          <p:cNvGrpSpPr/>
          <p:nvPr/>
        </p:nvGrpSpPr>
        <p:grpSpPr>
          <a:xfrm rot="10800000">
            <a:off x="5916723" y="83986"/>
            <a:ext cx="3444129" cy="2457277"/>
            <a:chOff x="4072975" y="3157925"/>
            <a:chExt cx="466425" cy="332775"/>
          </a:xfrm>
        </p:grpSpPr>
        <p:sp>
          <p:nvSpPr>
            <p:cNvPr id="543" name="Google Shape;543;p34"/>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4"/>
          <p:cNvGrpSpPr/>
          <p:nvPr/>
        </p:nvGrpSpPr>
        <p:grpSpPr>
          <a:xfrm>
            <a:off x="-216852" y="2614411"/>
            <a:ext cx="3444129" cy="2457277"/>
            <a:chOff x="4072975" y="3157925"/>
            <a:chExt cx="466425" cy="332775"/>
          </a:xfrm>
        </p:grpSpPr>
        <p:sp>
          <p:nvSpPr>
            <p:cNvPr id="550" name="Google Shape;550;p34"/>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4"/>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5"/>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a:t>goodreads.com</a:t>
            </a:r>
            <a:endParaRPr sz="4000"/>
          </a:p>
        </p:txBody>
      </p:sp>
      <p:sp>
        <p:nvSpPr>
          <p:cNvPr id="561" name="Google Shape;561;p35"/>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p>
            <a:pPr marL="457200" lvl="0" indent="-330200" algn="l" rtl="0">
              <a:spcBef>
                <a:spcPts val="0"/>
              </a:spcBef>
              <a:spcAft>
                <a:spcPts val="0"/>
              </a:spcAft>
              <a:buSzPts val="1600"/>
              <a:buChar char="●"/>
            </a:pPr>
            <a:r>
              <a:rPr lang="en"/>
              <a:t>Various lists</a:t>
            </a:r>
            <a:endParaRPr/>
          </a:p>
          <a:p>
            <a:pPr marL="914400" lvl="1" indent="-330200" algn="l" rtl="0">
              <a:spcBef>
                <a:spcPts val="0"/>
              </a:spcBef>
              <a:spcAft>
                <a:spcPts val="0"/>
              </a:spcAft>
              <a:buSzPts val="1600"/>
              <a:buChar char="○"/>
            </a:pPr>
            <a:r>
              <a:rPr lang="en"/>
              <a:t>Historical</a:t>
            </a:r>
            <a:endParaRPr/>
          </a:p>
          <a:p>
            <a:pPr marL="914400" lvl="1" indent="-330200" algn="l" rtl="0">
              <a:spcBef>
                <a:spcPts val="0"/>
              </a:spcBef>
              <a:spcAft>
                <a:spcPts val="0"/>
              </a:spcAft>
              <a:buSzPts val="1600"/>
              <a:buChar char="○"/>
            </a:pPr>
            <a:r>
              <a:rPr lang="en"/>
              <a:t>Topic</a:t>
            </a:r>
            <a:endParaRPr/>
          </a:p>
          <a:p>
            <a:pPr marL="457200" lvl="0" indent="-330200" algn="l" rtl="0">
              <a:spcBef>
                <a:spcPts val="0"/>
              </a:spcBef>
              <a:spcAft>
                <a:spcPts val="0"/>
              </a:spcAft>
              <a:buSzPts val="1600"/>
              <a:buChar char="●"/>
            </a:pPr>
            <a:r>
              <a:rPr lang="en"/>
              <a:t>Various websites </a:t>
            </a:r>
            <a:endParaRPr/>
          </a:p>
          <a:p>
            <a:pPr marL="914400" lvl="0" indent="0" algn="l" rtl="0">
              <a:spcBef>
                <a:spcPts val="0"/>
              </a:spcBef>
              <a:spcAft>
                <a:spcPts val="0"/>
              </a:spcAft>
              <a:buNone/>
            </a:pPr>
            <a:endParaRPr/>
          </a:p>
        </p:txBody>
      </p:sp>
      <p:cxnSp>
        <p:nvCxnSpPr>
          <p:cNvPr id="562" name="Google Shape;562;p35"/>
          <p:cNvCxnSpPr/>
          <p:nvPr/>
        </p:nvCxnSpPr>
        <p:spPr>
          <a:xfrm>
            <a:off x="4290447" y="2571750"/>
            <a:ext cx="4012500" cy="0"/>
          </a:xfrm>
          <a:prstGeom prst="straightConnector1">
            <a:avLst/>
          </a:prstGeom>
          <a:noFill/>
          <a:ln w="19050" cap="flat" cmpd="sng">
            <a:solidFill>
              <a:schemeClr val="accent2"/>
            </a:solidFill>
            <a:prstDash val="solid"/>
            <a:round/>
            <a:headEnd type="oval" w="med" len="med"/>
            <a:tailEnd type="oval" w="med" len="med"/>
          </a:ln>
        </p:spPr>
      </p:cxnSp>
      <p:grpSp>
        <p:nvGrpSpPr>
          <p:cNvPr id="563" name="Google Shape;563;p35"/>
          <p:cNvGrpSpPr/>
          <p:nvPr/>
        </p:nvGrpSpPr>
        <p:grpSpPr>
          <a:xfrm>
            <a:off x="5007646" y="540030"/>
            <a:ext cx="2578101" cy="693179"/>
            <a:chOff x="1077203" y="3984570"/>
            <a:chExt cx="2043841" cy="549532"/>
          </a:xfrm>
        </p:grpSpPr>
        <p:sp>
          <p:nvSpPr>
            <p:cNvPr id="564" name="Google Shape;564;p35"/>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5"/>
          <p:cNvGrpSpPr/>
          <p:nvPr/>
        </p:nvGrpSpPr>
        <p:grpSpPr>
          <a:xfrm rot="10800000">
            <a:off x="5007646" y="3908967"/>
            <a:ext cx="2578101" cy="693179"/>
            <a:chOff x="1077203" y="3984570"/>
            <a:chExt cx="2043841" cy="549532"/>
          </a:xfrm>
        </p:grpSpPr>
        <p:sp>
          <p:nvSpPr>
            <p:cNvPr id="576" name="Google Shape;576;p35"/>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720002" y="1021039"/>
            <a:ext cx="3667598" cy="3232386"/>
            <a:chOff x="720002" y="1021039"/>
            <a:chExt cx="3667598" cy="3232386"/>
          </a:xfrm>
        </p:grpSpPr>
        <p:sp>
          <p:nvSpPr>
            <p:cNvPr id="588" name="Google Shape;588;p35"/>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5"/>
            <p:cNvGrpSpPr/>
            <p:nvPr/>
          </p:nvGrpSpPr>
          <p:grpSpPr>
            <a:xfrm>
              <a:off x="720002" y="1021039"/>
              <a:ext cx="3593680" cy="3189203"/>
              <a:chOff x="5501375" y="3734675"/>
              <a:chExt cx="914725" cy="811750"/>
            </a:xfrm>
          </p:grpSpPr>
          <p:sp>
            <p:nvSpPr>
              <p:cNvPr id="590" name="Google Shape;590;p35"/>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36"/>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Final list of books</a:t>
            </a:r>
            <a:endParaRPr>
              <a:solidFill>
                <a:schemeClr val="accent1"/>
              </a:solidFill>
            </a:endParaRPr>
          </a:p>
        </p:txBody>
      </p:sp>
      <p:sp>
        <p:nvSpPr>
          <p:cNvPr id="813" name="Google Shape;813;p36"/>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p>
            <a:pPr marL="457200" lvl="0" indent="-330200" algn="l" rtl="0">
              <a:spcBef>
                <a:spcPts val="0"/>
              </a:spcBef>
              <a:spcAft>
                <a:spcPts val="0"/>
              </a:spcAft>
              <a:buSzPts val="1600"/>
              <a:buChar char="●"/>
            </a:pPr>
            <a:r>
              <a:rPr lang="en"/>
              <a:t>100 year span from 1900 - 2000</a:t>
            </a:r>
            <a:endParaRPr/>
          </a:p>
          <a:p>
            <a:pPr marL="914400" lvl="1" indent="-330200" algn="l" rtl="0">
              <a:spcBef>
                <a:spcPts val="0"/>
              </a:spcBef>
              <a:spcAft>
                <a:spcPts val="0"/>
              </a:spcAft>
              <a:buSzPts val="1600"/>
              <a:buChar char="○"/>
            </a:pPr>
            <a:r>
              <a:rPr lang="en"/>
              <a:t>Separated by type of disability</a:t>
            </a:r>
            <a:endParaRPr/>
          </a:p>
          <a:p>
            <a:pPr marL="914400" lvl="1" indent="-330200" algn="l" rtl="0">
              <a:spcBef>
                <a:spcPts val="0"/>
              </a:spcBef>
              <a:spcAft>
                <a:spcPts val="0"/>
              </a:spcAft>
              <a:buSzPts val="1600"/>
              <a:buChar char="○"/>
            </a:pPr>
            <a:r>
              <a:rPr lang="en"/>
              <a:t>Separated by author’s disability</a:t>
            </a:r>
            <a:endParaRPr/>
          </a:p>
          <a:p>
            <a:pPr marL="1371600" lvl="2" indent="-330200" algn="l" rtl="0">
              <a:spcBef>
                <a:spcPts val="0"/>
              </a:spcBef>
              <a:spcAft>
                <a:spcPts val="0"/>
              </a:spcAft>
              <a:buSzPts val="1600"/>
              <a:buChar char="■"/>
            </a:pPr>
            <a:r>
              <a:rPr lang="en"/>
              <a:t>Two decades 1950 - 1970 </a:t>
            </a:r>
            <a:endParaRPr/>
          </a:p>
          <a:p>
            <a:pPr marL="1828800" lvl="3" indent="-330200" algn="l" rtl="0">
              <a:spcBef>
                <a:spcPts val="0"/>
              </a:spcBef>
              <a:spcAft>
                <a:spcPts val="0"/>
              </a:spcAft>
              <a:buSzPts val="1600"/>
              <a:buChar char="●"/>
            </a:pPr>
            <a:r>
              <a:rPr lang="en"/>
              <a:t>4 books by authors with a disability</a:t>
            </a:r>
            <a:endParaRPr/>
          </a:p>
          <a:p>
            <a:pPr marL="1828800" lvl="3" indent="-330200" algn="l" rtl="0">
              <a:spcBef>
                <a:spcPts val="0"/>
              </a:spcBef>
              <a:spcAft>
                <a:spcPts val="0"/>
              </a:spcAft>
              <a:buSzPts val="1600"/>
              <a:buChar char="●"/>
            </a:pPr>
            <a:r>
              <a:rPr lang="en"/>
              <a:t>4 books by authors without a disability</a:t>
            </a:r>
            <a:endParaRPr/>
          </a:p>
          <a:p>
            <a:pPr marL="914400" lvl="0" indent="0" algn="l" rtl="0">
              <a:spcBef>
                <a:spcPts val="1200"/>
              </a:spcBef>
              <a:spcAft>
                <a:spcPts val="1200"/>
              </a:spcAft>
              <a:buNone/>
            </a:pPr>
            <a:endParaRPr/>
          </a:p>
        </p:txBody>
      </p:sp>
      <p:cxnSp>
        <p:nvCxnSpPr>
          <p:cNvPr id="814" name="Google Shape;814;p36"/>
          <p:cNvCxnSpPr/>
          <p:nvPr/>
        </p:nvCxnSpPr>
        <p:spPr>
          <a:xfrm>
            <a:off x="2192124" y="1895175"/>
            <a:ext cx="5999700" cy="0"/>
          </a:xfrm>
          <a:prstGeom prst="straightConnector1">
            <a:avLst/>
          </a:prstGeom>
          <a:noFill/>
          <a:ln w="19050" cap="flat" cmpd="sng">
            <a:solidFill>
              <a:schemeClr val="dk2"/>
            </a:solidFill>
            <a:prstDash val="solid"/>
            <a:round/>
            <a:headEnd type="oval" w="med" len="med"/>
            <a:tailEnd type="oval" w="med" len="med"/>
          </a:ln>
        </p:spPr>
      </p:cxnSp>
      <p:grpSp>
        <p:nvGrpSpPr>
          <p:cNvPr id="815" name="Google Shape;815;p36"/>
          <p:cNvGrpSpPr/>
          <p:nvPr/>
        </p:nvGrpSpPr>
        <p:grpSpPr>
          <a:xfrm>
            <a:off x="892128" y="912799"/>
            <a:ext cx="869016" cy="707212"/>
            <a:chOff x="5882795" y="2890751"/>
            <a:chExt cx="337168" cy="274379"/>
          </a:xfrm>
        </p:grpSpPr>
        <p:sp>
          <p:nvSpPr>
            <p:cNvPr id="816" name="Google Shape;816;p36"/>
            <p:cNvSpPr/>
            <p:nvPr/>
          </p:nvSpPr>
          <p:spPr>
            <a:xfrm>
              <a:off x="5914456" y="3038575"/>
              <a:ext cx="284725" cy="63277"/>
            </a:xfrm>
            <a:custGeom>
              <a:avLst/>
              <a:gdLst/>
              <a:ahLst/>
              <a:cxnLst/>
              <a:rect l="l" t="t" r="r" b="b"/>
              <a:pathLst>
                <a:path w="6412" h="1425" extrusionOk="0">
                  <a:moveTo>
                    <a:pt x="712" y="0"/>
                  </a:moveTo>
                  <a:cubicBezTo>
                    <a:pt x="312" y="0"/>
                    <a:pt x="0" y="312"/>
                    <a:pt x="0" y="713"/>
                  </a:cubicBezTo>
                  <a:cubicBezTo>
                    <a:pt x="0" y="901"/>
                    <a:pt x="78" y="1079"/>
                    <a:pt x="200" y="1213"/>
                  </a:cubicBezTo>
                  <a:cubicBezTo>
                    <a:pt x="334" y="1347"/>
                    <a:pt x="512" y="1425"/>
                    <a:pt x="712" y="1425"/>
                  </a:cubicBezTo>
                  <a:lnTo>
                    <a:pt x="6412" y="1425"/>
                  </a:lnTo>
                  <a:lnTo>
                    <a:pt x="6412"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051357" y="3038575"/>
              <a:ext cx="147824" cy="63277"/>
            </a:xfrm>
            <a:custGeom>
              <a:avLst/>
              <a:gdLst/>
              <a:ahLst/>
              <a:cxnLst/>
              <a:rect l="l" t="t" r="r" b="b"/>
              <a:pathLst>
                <a:path w="3329" h="1425" extrusionOk="0">
                  <a:moveTo>
                    <a:pt x="1" y="0"/>
                  </a:moveTo>
                  <a:lnTo>
                    <a:pt x="1" y="1425"/>
                  </a:lnTo>
                  <a:lnTo>
                    <a:pt x="3329" y="1425"/>
                  </a:lnTo>
                  <a:lnTo>
                    <a:pt x="3329"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5882795" y="3006915"/>
              <a:ext cx="337167" cy="126599"/>
            </a:xfrm>
            <a:custGeom>
              <a:avLst/>
              <a:gdLst/>
              <a:ahLst/>
              <a:cxnLst/>
              <a:rect l="l" t="t" r="r" b="b"/>
              <a:pathLst>
                <a:path w="7593" h="2851" extrusionOk="0">
                  <a:moveTo>
                    <a:pt x="1425" y="1"/>
                  </a:moveTo>
                  <a:cubicBezTo>
                    <a:pt x="1025" y="1"/>
                    <a:pt x="669" y="157"/>
                    <a:pt x="413" y="412"/>
                  </a:cubicBezTo>
                  <a:cubicBezTo>
                    <a:pt x="156" y="669"/>
                    <a:pt x="1" y="1025"/>
                    <a:pt x="1" y="1426"/>
                  </a:cubicBezTo>
                  <a:cubicBezTo>
                    <a:pt x="1" y="2205"/>
                    <a:pt x="636" y="2850"/>
                    <a:pt x="1425" y="2850"/>
                  </a:cubicBezTo>
                  <a:lnTo>
                    <a:pt x="7236" y="2850"/>
                  </a:lnTo>
                  <a:cubicBezTo>
                    <a:pt x="7336" y="2850"/>
                    <a:pt x="7426" y="2806"/>
                    <a:pt x="7492" y="2739"/>
                  </a:cubicBezTo>
                  <a:cubicBezTo>
                    <a:pt x="7559" y="2672"/>
                    <a:pt x="7592" y="2583"/>
                    <a:pt x="7592" y="2494"/>
                  </a:cubicBezTo>
                  <a:cubicBezTo>
                    <a:pt x="7592" y="2294"/>
                    <a:pt x="7436" y="2138"/>
                    <a:pt x="7236" y="2138"/>
                  </a:cubicBezTo>
                  <a:lnTo>
                    <a:pt x="1425" y="2138"/>
                  </a:lnTo>
                  <a:cubicBezTo>
                    <a:pt x="1025" y="2138"/>
                    <a:pt x="713" y="1815"/>
                    <a:pt x="713" y="1426"/>
                  </a:cubicBezTo>
                  <a:cubicBezTo>
                    <a:pt x="713" y="1025"/>
                    <a:pt x="1025" y="713"/>
                    <a:pt x="1425" y="713"/>
                  </a:cubicBezTo>
                  <a:lnTo>
                    <a:pt x="7236" y="713"/>
                  </a:lnTo>
                  <a:cubicBezTo>
                    <a:pt x="7336" y="713"/>
                    <a:pt x="7426" y="669"/>
                    <a:pt x="7492" y="602"/>
                  </a:cubicBezTo>
                  <a:cubicBezTo>
                    <a:pt x="7559" y="535"/>
                    <a:pt x="7592" y="446"/>
                    <a:pt x="7592" y="357"/>
                  </a:cubicBezTo>
                  <a:cubicBezTo>
                    <a:pt x="7592" y="157"/>
                    <a:pt x="7436" y="1"/>
                    <a:pt x="7236"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6051357" y="3101808"/>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6051357" y="3006915"/>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5940655" y="2922367"/>
              <a:ext cx="216030" cy="52975"/>
            </a:xfrm>
            <a:custGeom>
              <a:avLst/>
              <a:gdLst/>
              <a:ahLst/>
              <a:cxnLst/>
              <a:rect l="l" t="t" r="r" b="b"/>
              <a:pathLst>
                <a:path w="4865" h="1193" extrusionOk="0">
                  <a:moveTo>
                    <a:pt x="0" y="1"/>
                  </a:moveTo>
                  <a:lnTo>
                    <a:pt x="0" y="1192"/>
                  </a:lnTo>
                  <a:lnTo>
                    <a:pt x="4275" y="1192"/>
                  </a:lnTo>
                  <a:cubicBezTo>
                    <a:pt x="4597" y="1192"/>
                    <a:pt x="4864" y="925"/>
                    <a:pt x="4864" y="591"/>
                  </a:cubicBezTo>
                  <a:cubicBezTo>
                    <a:pt x="4864" y="436"/>
                    <a:pt x="4797" y="280"/>
                    <a:pt x="4698" y="179"/>
                  </a:cubicBezTo>
                  <a:cubicBezTo>
                    <a:pt x="4586" y="68"/>
                    <a:pt x="4441" y="1"/>
                    <a:pt x="4275"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6051357" y="2922367"/>
              <a:ext cx="105329" cy="52975"/>
            </a:xfrm>
            <a:custGeom>
              <a:avLst/>
              <a:gdLst/>
              <a:ahLst/>
              <a:cxnLst/>
              <a:rect l="l" t="t" r="r" b="b"/>
              <a:pathLst>
                <a:path w="2372" h="1193" extrusionOk="0">
                  <a:moveTo>
                    <a:pt x="1" y="1"/>
                  </a:moveTo>
                  <a:lnTo>
                    <a:pt x="1" y="1192"/>
                  </a:lnTo>
                  <a:lnTo>
                    <a:pt x="1782" y="1192"/>
                  </a:lnTo>
                  <a:cubicBezTo>
                    <a:pt x="2104" y="1192"/>
                    <a:pt x="2371" y="925"/>
                    <a:pt x="2371" y="591"/>
                  </a:cubicBezTo>
                  <a:cubicBezTo>
                    <a:pt x="2371" y="436"/>
                    <a:pt x="2304" y="280"/>
                    <a:pt x="2205" y="179"/>
                  </a:cubicBezTo>
                  <a:cubicBezTo>
                    <a:pt x="2093" y="68"/>
                    <a:pt x="1948" y="1"/>
                    <a:pt x="1782"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5914456" y="2890751"/>
              <a:ext cx="273846" cy="116208"/>
            </a:xfrm>
            <a:custGeom>
              <a:avLst/>
              <a:gdLst/>
              <a:ahLst/>
              <a:cxnLst/>
              <a:rect l="l" t="t" r="r" b="b"/>
              <a:pathLst>
                <a:path w="6167" h="2617" extrusionOk="0">
                  <a:moveTo>
                    <a:pt x="356" y="1"/>
                  </a:moveTo>
                  <a:cubicBezTo>
                    <a:pt x="257" y="1"/>
                    <a:pt x="167" y="45"/>
                    <a:pt x="101" y="101"/>
                  </a:cubicBezTo>
                  <a:cubicBezTo>
                    <a:pt x="34" y="168"/>
                    <a:pt x="0" y="257"/>
                    <a:pt x="0" y="357"/>
                  </a:cubicBezTo>
                  <a:cubicBezTo>
                    <a:pt x="0" y="557"/>
                    <a:pt x="156" y="713"/>
                    <a:pt x="356" y="713"/>
                  </a:cubicBezTo>
                  <a:lnTo>
                    <a:pt x="4865" y="713"/>
                  </a:lnTo>
                  <a:cubicBezTo>
                    <a:pt x="5031" y="713"/>
                    <a:pt x="5176" y="780"/>
                    <a:pt x="5288" y="891"/>
                  </a:cubicBezTo>
                  <a:cubicBezTo>
                    <a:pt x="5387" y="992"/>
                    <a:pt x="5454" y="1148"/>
                    <a:pt x="5454" y="1303"/>
                  </a:cubicBezTo>
                  <a:cubicBezTo>
                    <a:pt x="5454" y="1637"/>
                    <a:pt x="5187" y="1904"/>
                    <a:pt x="4865" y="1904"/>
                  </a:cubicBezTo>
                  <a:lnTo>
                    <a:pt x="356" y="1904"/>
                  </a:lnTo>
                  <a:cubicBezTo>
                    <a:pt x="257" y="1904"/>
                    <a:pt x="167" y="1937"/>
                    <a:pt x="101" y="2004"/>
                  </a:cubicBezTo>
                  <a:cubicBezTo>
                    <a:pt x="34" y="2071"/>
                    <a:pt x="0" y="2160"/>
                    <a:pt x="0" y="2261"/>
                  </a:cubicBezTo>
                  <a:cubicBezTo>
                    <a:pt x="0" y="2449"/>
                    <a:pt x="156" y="2617"/>
                    <a:pt x="356" y="2617"/>
                  </a:cubicBezTo>
                  <a:lnTo>
                    <a:pt x="4865" y="2617"/>
                  </a:lnTo>
                  <a:cubicBezTo>
                    <a:pt x="5588" y="2617"/>
                    <a:pt x="6167" y="2026"/>
                    <a:pt x="6167" y="1303"/>
                  </a:cubicBezTo>
                  <a:cubicBezTo>
                    <a:pt x="6167" y="591"/>
                    <a:pt x="5588" y="1"/>
                    <a:pt x="4865"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6051357" y="2890751"/>
              <a:ext cx="136945" cy="116208"/>
            </a:xfrm>
            <a:custGeom>
              <a:avLst/>
              <a:gdLst/>
              <a:ahLst/>
              <a:cxnLst/>
              <a:rect l="l" t="t" r="r" b="b"/>
              <a:pathLst>
                <a:path w="3084" h="2617" extrusionOk="0">
                  <a:moveTo>
                    <a:pt x="1" y="1"/>
                  </a:moveTo>
                  <a:lnTo>
                    <a:pt x="1" y="713"/>
                  </a:lnTo>
                  <a:lnTo>
                    <a:pt x="1782" y="713"/>
                  </a:lnTo>
                  <a:cubicBezTo>
                    <a:pt x="1948" y="713"/>
                    <a:pt x="2093" y="780"/>
                    <a:pt x="2205" y="891"/>
                  </a:cubicBezTo>
                  <a:cubicBezTo>
                    <a:pt x="2304" y="992"/>
                    <a:pt x="2371" y="1148"/>
                    <a:pt x="2371" y="1303"/>
                  </a:cubicBezTo>
                  <a:cubicBezTo>
                    <a:pt x="2371" y="1637"/>
                    <a:pt x="2104" y="1904"/>
                    <a:pt x="1782" y="1904"/>
                  </a:cubicBezTo>
                  <a:lnTo>
                    <a:pt x="1" y="1904"/>
                  </a:lnTo>
                  <a:lnTo>
                    <a:pt x="1" y="2617"/>
                  </a:lnTo>
                  <a:lnTo>
                    <a:pt x="1782" y="2617"/>
                  </a:lnTo>
                  <a:cubicBezTo>
                    <a:pt x="2505" y="2617"/>
                    <a:pt x="3084" y="2026"/>
                    <a:pt x="3084" y="1303"/>
                  </a:cubicBezTo>
                  <a:cubicBezTo>
                    <a:pt x="3084" y="591"/>
                    <a:pt x="2505" y="1"/>
                    <a:pt x="1782"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5967831" y="3070680"/>
              <a:ext cx="61856" cy="94449"/>
            </a:xfrm>
            <a:custGeom>
              <a:avLst/>
              <a:gdLst/>
              <a:ahLst/>
              <a:cxnLst/>
              <a:rect l="l" t="t" r="r" b="b"/>
              <a:pathLst>
                <a:path w="1393" h="2127" extrusionOk="0">
                  <a:moveTo>
                    <a:pt x="223" y="0"/>
                  </a:moveTo>
                  <a:cubicBezTo>
                    <a:pt x="101" y="0"/>
                    <a:pt x="0" y="101"/>
                    <a:pt x="0" y="223"/>
                  </a:cubicBezTo>
                  <a:lnTo>
                    <a:pt x="0" y="1904"/>
                  </a:lnTo>
                  <a:cubicBezTo>
                    <a:pt x="0" y="1982"/>
                    <a:pt x="45" y="2060"/>
                    <a:pt x="123" y="2105"/>
                  </a:cubicBezTo>
                  <a:cubicBezTo>
                    <a:pt x="149" y="2118"/>
                    <a:pt x="181" y="2124"/>
                    <a:pt x="214" y="2124"/>
                  </a:cubicBezTo>
                  <a:cubicBezTo>
                    <a:pt x="264" y="2124"/>
                    <a:pt x="316" y="2109"/>
                    <a:pt x="356" y="2082"/>
                  </a:cubicBezTo>
                  <a:lnTo>
                    <a:pt x="690" y="1826"/>
                  </a:lnTo>
                  <a:lnTo>
                    <a:pt x="1036" y="2082"/>
                  </a:lnTo>
                  <a:cubicBezTo>
                    <a:pt x="1069" y="2105"/>
                    <a:pt x="1125" y="2127"/>
                    <a:pt x="1169" y="2127"/>
                  </a:cubicBezTo>
                  <a:cubicBezTo>
                    <a:pt x="1202" y="2127"/>
                    <a:pt x="1236" y="2115"/>
                    <a:pt x="1269" y="2105"/>
                  </a:cubicBezTo>
                  <a:cubicBezTo>
                    <a:pt x="1348" y="2060"/>
                    <a:pt x="1392" y="1982"/>
                    <a:pt x="1392" y="1904"/>
                  </a:cubicBezTo>
                  <a:lnTo>
                    <a:pt x="1392" y="223"/>
                  </a:lnTo>
                  <a:cubicBezTo>
                    <a:pt x="1392" y="101"/>
                    <a:pt x="1291" y="0"/>
                    <a:pt x="116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37"/>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Blindness</a:t>
            </a:r>
            <a:endParaRPr>
              <a:solidFill>
                <a:schemeClr val="accent1"/>
              </a:solidFill>
            </a:endParaRPr>
          </a:p>
        </p:txBody>
      </p:sp>
      <p:sp>
        <p:nvSpPr>
          <p:cNvPr id="831" name="Google Shape;831;p37"/>
          <p:cNvSpPr txBox="1">
            <a:spLocks noGrp="1"/>
          </p:cNvSpPr>
          <p:nvPr>
            <p:ph type="title" idx="2"/>
          </p:nvPr>
        </p:nvSpPr>
        <p:spPr>
          <a:xfrm>
            <a:off x="1303800" y="782575"/>
            <a:ext cx="3047100" cy="14823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a:t>02</a:t>
            </a:r>
            <a:endParaRPr/>
          </a:p>
        </p:txBody>
      </p:sp>
      <p:cxnSp>
        <p:nvCxnSpPr>
          <p:cNvPr id="832" name="Google Shape;832;p37"/>
          <p:cNvCxnSpPr/>
          <p:nvPr/>
        </p:nvCxnSpPr>
        <p:spPr>
          <a:xfrm rot="10800000">
            <a:off x="1134300" y="3637500"/>
            <a:ext cx="3387600" cy="0"/>
          </a:xfrm>
          <a:prstGeom prst="straightConnector1">
            <a:avLst/>
          </a:prstGeom>
          <a:noFill/>
          <a:ln w="19050" cap="flat" cmpd="sng">
            <a:solidFill>
              <a:schemeClr val="dk2"/>
            </a:solidFill>
            <a:prstDash val="solid"/>
            <a:round/>
            <a:headEnd type="oval" w="med" len="med"/>
            <a:tailEnd type="oval" w="med" len="med"/>
          </a:ln>
        </p:spPr>
      </p:cxnSp>
      <p:cxnSp>
        <p:nvCxnSpPr>
          <p:cNvPr id="833" name="Google Shape;833;p37"/>
          <p:cNvCxnSpPr/>
          <p:nvPr/>
        </p:nvCxnSpPr>
        <p:spPr>
          <a:xfrm rot="10800000">
            <a:off x="1134300" y="2180750"/>
            <a:ext cx="3387600" cy="0"/>
          </a:xfrm>
          <a:prstGeom prst="straightConnector1">
            <a:avLst/>
          </a:prstGeom>
          <a:noFill/>
          <a:ln w="19050" cap="flat" cmpd="sng">
            <a:solidFill>
              <a:schemeClr val="dk2"/>
            </a:solidFill>
            <a:prstDash val="solid"/>
            <a:round/>
            <a:headEnd type="oval" w="med" len="med"/>
            <a:tailEnd type="oval" w="med" len="med"/>
          </a:ln>
        </p:spPr>
      </p:cxnSp>
      <p:grpSp>
        <p:nvGrpSpPr>
          <p:cNvPr id="834" name="Google Shape;834;p37"/>
          <p:cNvGrpSpPr/>
          <p:nvPr/>
        </p:nvGrpSpPr>
        <p:grpSpPr>
          <a:xfrm>
            <a:off x="4962612" y="1226313"/>
            <a:ext cx="3047089" cy="2690874"/>
            <a:chOff x="2839375" y="2363600"/>
            <a:chExt cx="786975" cy="694975"/>
          </a:xfrm>
        </p:grpSpPr>
        <p:sp>
          <p:nvSpPr>
            <p:cNvPr id="835" name="Google Shape;835;p37"/>
            <p:cNvSpPr/>
            <p:nvPr/>
          </p:nvSpPr>
          <p:spPr>
            <a:xfrm>
              <a:off x="2839375" y="2590550"/>
              <a:ext cx="635050" cy="468025"/>
            </a:xfrm>
            <a:custGeom>
              <a:avLst/>
              <a:gdLst/>
              <a:ahLst/>
              <a:cxnLst/>
              <a:rect l="l" t="t" r="r" b="b"/>
              <a:pathLst>
                <a:path w="25402" h="18721" extrusionOk="0">
                  <a:moveTo>
                    <a:pt x="22931" y="1"/>
                  </a:moveTo>
                  <a:cubicBezTo>
                    <a:pt x="22895" y="1"/>
                    <a:pt x="22860" y="5"/>
                    <a:pt x="22831" y="5"/>
                  </a:cubicBezTo>
                  <a:lnTo>
                    <a:pt x="11866" y="1286"/>
                  </a:lnTo>
                  <a:cubicBezTo>
                    <a:pt x="11844" y="1286"/>
                    <a:pt x="11621" y="1308"/>
                    <a:pt x="11599" y="1308"/>
                  </a:cubicBezTo>
                  <a:lnTo>
                    <a:pt x="568" y="2699"/>
                  </a:lnTo>
                  <a:cubicBezTo>
                    <a:pt x="546" y="2699"/>
                    <a:pt x="512" y="2711"/>
                    <a:pt x="490" y="2711"/>
                  </a:cubicBezTo>
                  <a:cubicBezTo>
                    <a:pt x="201" y="2766"/>
                    <a:pt x="0" y="3045"/>
                    <a:pt x="45" y="3334"/>
                  </a:cubicBezTo>
                  <a:lnTo>
                    <a:pt x="1837" y="18216"/>
                  </a:lnTo>
                  <a:cubicBezTo>
                    <a:pt x="1868" y="18507"/>
                    <a:pt x="2123" y="18721"/>
                    <a:pt x="2410" y="18721"/>
                  </a:cubicBezTo>
                  <a:cubicBezTo>
                    <a:pt x="2430" y="18721"/>
                    <a:pt x="2451" y="18720"/>
                    <a:pt x="2471" y="18717"/>
                  </a:cubicBezTo>
                  <a:lnTo>
                    <a:pt x="24867" y="16001"/>
                  </a:lnTo>
                  <a:cubicBezTo>
                    <a:pt x="25179" y="15968"/>
                    <a:pt x="25401" y="15678"/>
                    <a:pt x="25368" y="15366"/>
                  </a:cubicBezTo>
                  <a:lnTo>
                    <a:pt x="23632" y="518"/>
                  </a:lnTo>
                  <a:cubicBezTo>
                    <a:pt x="23598" y="250"/>
                    <a:pt x="23387" y="50"/>
                    <a:pt x="23120" y="17"/>
                  </a:cubicBezTo>
                  <a:lnTo>
                    <a:pt x="22986" y="5"/>
                  </a:lnTo>
                  <a:cubicBezTo>
                    <a:pt x="22968" y="2"/>
                    <a:pt x="22949" y="1"/>
                    <a:pt x="2293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852725" y="2615750"/>
              <a:ext cx="323675" cy="428550"/>
            </a:xfrm>
            <a:custGeom>
              <a:avLst/>
              <a:gdLst/>
              <a:ahLst/>
              <a:cxnLst/>
              <a:rect l="l" t="t" r="r" b="b"/>
              <a:pathLst>
                <a:path w="12947" h="17142" extrusionOk="0">
                  <a:moveTo>
                    <a:pt x="8691" y="0"/>
                  </a:moveTo>
                  <a:cubicBezTo>
                    <a:pt x="4897" y="0"/>
                    <a:pt x="1" y="1691"/>
                    <a:pt x="1" y="1691"/>
                  </a:cubicBezTo>
                  <a:lnTo>
                    <a:pt x="1860" y="17141"/>
                  </a:lnTo>
                  <a:lnTo>
                    <a:pt x="12946" y="15805"/>
                  </a:lnTo>
                  <a:lnTo>
                    <a:pt x="11065" y="311"/>
                  </a:lnTo>
                  <a:cubicBezTo>
                    <a:pt x="10381" y="90"/>
                    <a:pt x="9565" y="0"/>
                    <a:pt x="869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899200" y="2998075"/>
              <a:ext cx="277200" cy="46225"/>
            </a:xfrm>
            <a:custGeom>
              <a:avLst/>
              <a:gdLst/>
              <a:ahLst/>
              <a:cxnLst/>
              <a:rect l="l" t="t" r="r" b="b"/>
              <a:pathLst>
                <a:path w="11088" h="1849" extrusionOk="0">
                  <a:moveTo>
                    <a:pt x="8839" y="0"/>
                  </a:moveTo>
                  <a:cubicBezTo>
                    <a:pt x="5221" y="0"/>
                    <a:pt x="1" y="1848"/>
                    <a:pt x="1" y="1848"/>
                  </a:cubicBezTo>
                  <a:lnTo>
                    <a:pt x="11087" y="512"/>
                  </a:lnTo>
                  <a:cubicBezTo>
                    <a:pt x="11087" y="512"/>
                    <a:pt x="9952" y="12"/>
                    <a:pt x="8839"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901425" y="2805500"/>
              <a:ext cx="239350" cy="42325"/>
            </a:xfrm>
            <a:custGeom>
              <a:avLst/>
              <a:gdLst/>
              <a:ahLst/>
              <a:cxnLst/>
              <a:rect l="l" t="t" r="r" b="b"/>
              <a:pathLst>
                <a:path w="9574" h="1693" extrusionOk="0">
                  <a:moveTo>
                    <a:pt x="7326" y="1"/>
                  </a:moveTo>
                  <a:cubicBezTo>
                    <a:pt x="6285" y="1"/>
                    <a:pt x="5044" y="150"/>
                    <a:pt x="3618" y="446"/>
                  </a:cubicBezTo>
                  <a:cubicBezTo>
                    <a:pt x="1704" y="836"/>
                    <a:pt x="145" y="1370"/>
                    <a:pt x="123" y="1381"/>
                  </a:cubicBezTo>
                  <a:cubicBezTo>
                    <a:pt x="45" y="1403"/>
                    <a:pt x="1" y="1504"/>
                    <a:pt x="23" y="1581"/>
                  </a:cubicBezTo>
                  <a:cubicBezTo>
                    <a:pt x="45" y="1648"/>
                    <a:pt x="112" y="1693"/>
                    <a:pt x="179" y="1693"/>
                  </a:cubicBezTo>
                  <a:cubicBezTo>
                    <a:pt x="201" y="1693"/>
                    <a:pt x="212" y="1693"/>
                    <a:pt x="234" y="1682"/>
                  </a:cubicBezTo>
                  <a:cubicBezTo>
                    <a:pt x="246" y="1682"/>
                    <a:pt x="1793" y="1158"/>
                    <a:pt x="3685" y="769"/>
                  </a:cubicBezTo>
                  <a:cubicBezTo>
                    <a:pt x="5074" y="476"/>
                    <a:pt x="6299" y="330"/>
                    <a:pt x="7321" y="330"/>
                  </a:cubicBezTo>
                  <a:cubicBezTo>
                    <a:pt x="8126" y="330"/>
                    <a:pt x="8805" y="421"/>
                    <a:pt x="9339" y="602"/>
                  </a:cubicBezTo>
                  <a:cubicBezTo>
                    <a:pt x="9360" y="609"/>
                    <a:pt x="9380" y="613"/>
                    <a:pt x="9399" y="613"/>
                  </a:cubicBezTo>
                  <a:cubicBezTo>
                    <a:pt x="9466" y="613"/>
                    <a:pt x="9525" y="571"/>
                    <a:pt x="9551" y="502"/>
                  </a:cubicBezTo>
                  <a:cubicBezTo>
                    <a:pt x="9574" y="413"/>
                    <a:pt x="9529" y="324"/>
                    <a:pt x="9440" y="290"/>
                  </a:cubicBezTo>
                  <a:cubicBezTo>
                    <a:pt x="8870" y="97"/>
                    <a:pt x="8162" y="1"/>
                    <a:pt x="7326"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906700" y="2850875"/>
              <a:ext cx="239650" cy="42325"/>
            </a:xfrm>
            <a:custGeom>
              <a:avLst/>
              <a:gdLst/>
              <a:ahLst/>
              <a:cxnLst/>
              <a:rect l="l" t="t" r="r" b="b"/>
              <a:pathLst>
                <a:path w="9586" h="1693" extrusionOk="0">
                  <a:moveTo>
                    <a:pt x="7333" y="0"/>
                  </a:moveTo>
                  <a:cubicBezTo>
                    <a:pt x="6292" y="0"/>
                    <a:pt x="5051" y="149"/>
                    <a:pt x="3619" y="446"/>
                  </a:cubicBezTo>
                  <a:cubicBezTo>
                    <a:pt x="1715" y="835"/>
                    <a:pt x="146" y="1369"/>
                    <a:pt x="135" y="1369"/>
                  </a:cubicBezTo>
                  <a:cubicBezTo>
                    <a:pt x="45" y="1403"/>
                    <a:pt x="1" y="1492"/>
                    <a:pt x="35" y="1581"/>
                  </a:cubicBezTo>
                  <a:cubicBezTo>
                    <a:pt x="57" y="1648"/>
                    <a:pt x="124" y="1692"/>
                    <a:pt x="191" y="1692"/>
                  </a:cubicBezTo>
                  <a:cubicBezTo>
                    <a:pt x="201" y="1692"/>
                    <a:pt x="224" y="1692"/>
                    <a:pt x="246" y="1681"/>
                  </a:cubicBezTo>
                  <a:cubicBezTo>
                    <a:pt x="257" y="1681"/>
                    <a:pt x="1804" y="1158"/>
                    <a:pt x="3696" y="768"/>
                  </a:cubicBezTo>
                  <a:cubicBezTo>
                    <a:pt x="5086" y="476"/>
                    <a:pt x="6311" y="329"/>
                    <a:pt x="7333" y="329"/>
                  </a:cubicBezTo>
                  <a:cubicBezTo>
                    <a:pt x="8138" y="329"/>
                    <a:pt x="8817" y="420"/>
                    <a:pt x="9351" y="602"/>
                  </a:cubicBezTo>
                  <a:cubicBezTo>
                    <a:pt x="9369" y="609"/>
                    <a:pt x="9387" y="612"/>
                    <a:pt x="9406" y="612"/>
                  </a:cubicBezTo>
                  <a:cubicBezTo>
                    <a:pt x="9470" y="612"/>
                    <a:pt x="9534" y="570"/>
                    <a:pt x="9551" y="501"/>
                  </a:cubicBezTo>
                  <a:cubicBezTo>
                    <a:pt x="9585" y="412"/>
                    <a:pt x="9541" y="323"/>
                    <a:pt x="9452" y="290"/>
                  </a:cubicBezTo>
                  <a:cubicBezTo>
                    <a:pt x="8877" y="96"/>
                    <a:pt x="8169" y="0"/>
                    <a:pt x="733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2912275" y="2896225"/>
              <a:ext cx="239625" cy="42325"/>
            </a:xfrm>
            <a:custGeom>
              <a:avLst/>
              <a:gdLst/>
              <a:ahLst/>
              <a:cxnLst/>
              <a:rect l="l" t="t" r="r" b="b"/>
              <a:pathLst>
                <a:path w="9585" h="1693" extrusionOk="0">
                  <a:moveTo>
                    <a:pt x="7332" y="0"/>
                  </a:moveTo>
                  <a:cubicBezTo>
                    <a:pt x="6291" y="0"/>
                    <a:pt x="5051" y="149"/>
                    <a:pt x="3619" y="446"/>
                  </a:cubicBezTo>
                  <a:cubicBezTo>
                    <a:pt x="1704" y="836"/>
                    <a:pt x="146" y="1370"/>
                    <a:pt x="134" y="1370"/>
                  </a:cubicBezTo>
                  <a:cubicBezTo>
                    <a:pt x="45" y="1403"/>
                    <a:pt x="1" y="1492"/>
                    <a:pt x="34" y="1581"/>
                  </a:cubicBezTo>
                  <a:cubicBezTo>
                    <a:pt x="57" y="1648"/>
                    <a:pt x="112" y="1692"/>
                    <a:pt x="179" y="1692"/>
                  </a:cubicBezTo>
                  <a:cubicBezTo>
                    <a:pt x="201" y="1692"/>
                    <a:pt x="223" y="1692"/>
                    <a:pt x="235" y="1682"/>
                  </a:cubicBezTo>
                  <a:cubicBezTo>
                    <a:pt x="257" y="1682"/>
                    <a:pt x="1793" y="1158"/>
                    <a:pt x="3685" y="757"/>
                  </a:cubicBezTo>
                  <a:cubicBezTo>
                    <a:pt x="5074" y="472"/>
                    <a:pt x="6294" y="329"/>
                    <a:pt x="7312" y="329"/>
                  </a:cubicBezTo>
                  <a:cubicBezTo>
                    <a:pt x="8121" y="329"/>
                    <a:pt x="8802" y="419"/>
                    <a:pt x="9340" y="602"/>
                  </a:cubicBezTo>
                  <a:cubicBezTo>
                    <a:pt x="9358" y="608"/>
                    <a:pt x="9376" y="612"/>
                    <a:pt x="9394" y="612"/>
                  </a:cubicBezTo>
                  <a:cubicBezTo>
                    <a:pt x="9463" y="612"/>
                    <a:pt x="9525" y="563"/>
                    <a:pt x="9551" y="502"/>
                  </a:cubicBezTo>
                  <a:cubicBezTo>
                    <a:pt x="9585" y="413"/>
                    <a:pt x="9529" y="324"/>
                    <a:pt x="9451" y="290"/>
                  </a:cubicBezTo>
                  <a:cubicBezTo>
                    <a:pt x="8876" y="97"/>
                    <a:pt x="8168" y="0"/>
                    <a:pt x="733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2917850" y="2945175"/>
              <a:ext cx="141375" cy="39000"/>
            </a:xfrm>
            <a:custGeom>
              <a:avLst/>
              <a:gdLst/>
              <a:ahLst/>
              <a:cxnLst/>
              <a:rect l="l" t="t" r="r" b="b"/>
              <a:pathLst>
                <a:path w="5655" h="1560" extrusionOk="0">
                  <a:moveTo>
                    <a:pt x="5476" y="0"/>
                  </a:moveTo>
                  <a:cubicBezTo>
                    <a:pt x="5469" y="0"/>
                    <a:pt x="5462" y="1"/>
                    <a:pt x="5454" y="2"/>
                  </a:cubicBezTo>
                  <a:cubicBezTo>
                    <a:pt x="2805" y="335"/>
                    <a:pt x="156" y="1238"/>
                    <a:pt x="134" y="1248"/>
                  </a:cubicBezTo>
                  <a:cubicBezTo>
                    <a:pt x="45" y="1270"/>
                    <a:pt x="0" y="1371"/>
                    <a:pt x="22" y="1449"/>
                  </a:cubicBezTo>
                  <a:cubicBezTo>
                    <a:pt x="45" y="1515"/>
                    <a:pt x="112" y="1560"/>
                    <a:pt x="178" y="1560"/>
                  </a:cubicBezTo>
                  <a:cubicBezTo>
                    <a:pt x="201" y="1560"/>
                    <a:pt x="223" y="1560"/>
                    <a:pt x="234" y="1549"/>
                  </a:cubicBezTo>
                  <a:cubicBezTo>
                    <a:pt x="257" y="1549"/>
                    <a:pt x="2872" y="659"/>
                    <a:pt x="5499" y="325"/>
                  </a:cubicBezTo>
                  <a:cubicBezTo>
                    <a:pt x="5588" y="313"/>
                    <a:pt x="5655" y="236"/>
                    <a:pt x="5644" y="147"/>
                  </a:cubicBezTo>
                  <a:cubicBezTo>
                    <a:pt x="5633" y="54"/>
                    <a:pt x="5558" y="0"/>
                    <a:pt x="547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3134900" y="2587275"/>
              <a:ext cx="323950" cy="422800"/>
            </a:xfrm>
            <a:custGeom>
              <a:avLst/>
              <a:gdLst/>
              <a:ahLst/>
              <a:cxnLst/>
              <a:rect l="l" t="t" r="r" b="b"/>
              <a:pathLst>
                <a:path w="12958" h="16912" extrusionOk="0">
                  <a:moveTo>
                    <a:pt x="7909" y="0"/>
                  </a:moveTo>
                  <a:cubicBezTo>
                    <a:pt x="5362" y="0"/>
                    <a:pt x="1909" y="246"/>
                    <a:pt x="0" y="1428"/>
                  </a:cubicBezTo>
                  <a:lnTo>
                    <a:pt x="1870" y="16912"/>
                  </a:lnTo>
                  <a:lnTo>
                    <a:pt x="12957" y="15576"/>
                  </a:lnTo>
                  <a:lnTo>
                    <a:pt x="11087" y="126"/>
                  </a:lnTo>
                  <a:cubicBezTo>
                    <a:pt x="11087" y="126"/>
                    <a:pt x="9729" y="0"/>
                    <a:pt x="7909"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3181650" y="2972275"/>
              <a:ext cx="277200" cy="37800"/>
            </a:xfrm>
            <a:custGeom>
              <a:avLst/>
              <a:gdLst/>
              <a:ahLst/>
              <a:cxnLst/>
              <a:rect l="l" t="t" r="r" b="b"/>
              <a:pathLst>
                <a:path w="11088" h="1512" extrusionOk="0">
                  <a:moveTo>
                    <a:pt x="7196" y="0"/>
                  </a:moveTo>
                  <a:cubicBezTo>
                    <a:pt x="5520" y="0"/>
                    <a:pt x="3596" y="107"/>
                    <a:pt x="2060" y="487"/>
                  </a:cubicBezTo>
                  <a:cubicBezTo>
                    <a:pt x="992" y="755"/>
                    <a:pt x="0" y="1512"/>
                    <a:pt x="0" y="1512"/>
                  </a:cubicBezTo>
                  <a:lnTo>
                    <a:pt x="11087" y="176"/>
                  </a:lnTo>
                  <a:cubicBezTo>
                    <a:pt x="11087" y="176"/>
                    <a:pt x="9345" y="0"/>
                    <a:pt x="719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3153275" y="2641150"/>
              <a:ext cx="239075" cy="39150"/>
            </a:xfrm>
            <a:custGeom>
              <a:avLst/>
              <a:gdLst/>
              <a:ahLst/>
              <a:cxnLst/>
              <a:rect l="l" t="t" r="r" b="b"/>
              <a:pathLst>
                <a:path w="9563" h="1566" extrusionOk="0">
                  <a:moveTo>
                    <a:pt x="6913" y="0"/>
                  </a:moveTo>
                  <a:cubicBezTo>
                    <a:pt x="6561" y="0"/>
                    <a:pt x="6186" y="6"/>
                    <a:pt x="5800" y="19"/>
                  </a:cubicBezTo>
                  <a:cubicBezTo>
                    <a:pt x="3161" y="119"/>
                    <a:pt x="1247" y="531"/>
                    <a:pt x="101" y="1266"/>
                  </a:cubicBezTo>
                  <a:cubicBezTo>
                    <a:pt x="22" y="1310"/>
                    <a:pt x="0" y="1410"/>
                    <a:pt x="45" y="1488"/>
                  </a:cubicBezTo>
                  <a:cubicBezTo>
                    <a:pt x="78" y="1533"/>
                    <a:pt x="134" y="1566"/>
                    <a:pt x="190" y="1566"/>
                  </a:cubicBezTo>
                  <a:cubicBezTo>
                    <a:pt x="223" y="1566"/>
                    <a:pt x="245" y="1555"/>
                    <a:pt x="279" y="1533"/>
                  </a:cubicBezTo>
                  <a:cubicBezTo>
                    <a:pt x="1358" y="853"/>
                    <a:pt x="3273" y="442"/>
                    <a:pt x="5811" y="341"/>
                  </a:cubicBezTo>
                  <a:cubicBezTo>
                    <a:pt x="6171" y="329"/>
                    <a:pt x="6520" y="324"/>
                    <a:pt x="6851" y="324"/>
                  </a:cubicBezTo>
                  <a:cubicBezTo>
                    <a:pt x="8288" y="324"/>
                    <a:pt x="9364" y="420"/>
                    <a:pt x="9372" y="420"/>
                  </a:cubicBezTo>
                  <a:cubicBezTo>
                    <a:pt x="9380" y="420"/>
                    <a:pt x="9387" y="421"/>
                    <a:pt x="9393" y="421"/>
                  </a:cubicBezTo>
                  <a:cubicBezTo>
                    <a:pt x="9484" y="421"/>
                    <a:pt x="9551" y="357"/>
                    <a:pt x="9551" y="274"/>
                  </a:cubicBezTo>
                  <a:cubicBezTo>
                    <a:pt x="9562" y="175"/>
                    <a:pt x="9495" y="96"/>
                    <a:pt x="9406" y="96"/>
                  </a:cubicBezTo>
                  <a:cubicBezTo>
                    <a:pt x="9397" y="88"/>
                    <a:pt x="8337" y="0"/>
                    <a:pt x="691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3158825" y="2686375"/>
              <a:ext cx="239075" cy="39300"/>
            </a:xfrm>
            <a:custGeom>
              <a:avLst/>
              <a:gdLst/>
              <a:ahLst/>
              <a:cxnLst/>
              <a:rect l="l" t="t" r="r" b="b"/>
              <a:pathLst>
                <a:path w="9563" h="1572" extrusionOk="0">
                  <a:moveTo>
                    <a:pt x="6983" y="1"/>
                  </a:moveTo>
                  <a:cubicBezTo>
                    <a:pt x="6611" y="1"/>
                    <a:pt x="6213" y="7"/>
                    <a:pt x="5800" y="24"/>
                  </a:cubicBezTo>
                  <a:cubicBezTo>
                    <a:pt x="3162" y="113"/>
                    <a:pt x="1247" y="536"/>
                    <a:pt x="101" y="1260"/>
                  </a:cubicBezTo>
                  <a:cubicBezTo>
                    <a:pt x="23" y="1315"/>
                    <a:pt x="1" y="1416"/>
                    <a:pt x="45" y="1493"/>
                  </a:cubicBezTo>
                  <a:cubicBezTo>
                    <a:pt x="79" y="1538"/>
                    <a:pt x="134" y="1572"/>
                    <a:pt x="190" y="1572"/>
                  </a:cubicBezTo>
                  <a:cubicBezTo>
                    <a:pt x="213" y="1572"/>
                    <a:pt x="246" y="1560"/>
                    <a:pt x="279" y="1538"/>
                  </a:cubicBezTo>
                  <a:cubicBezTo>
                    <a:pt x="1359" y="859"/>
                    <a:pt x="3263" y="447"/>
                    <a:pt x="5800" y="347"/>
                  </a:cubicBezTo>
                  <a:cubicBezTo>
                    <a:pt x="6165" y="335"/>
                    <a:pt x="6518" y="329"/>
                    <a:pt x="6851" y="329"/>
                  </a:cubicBezTo>
                  <a:cubicBezTo>
                    <a:pt x="8291" y="329"/>
                    <a:pt x="9364" y="425"/>
                    <a:pt x="9373" y="425"/>
                  </a:cubicBezTo>
                  <a:cubicBezTo>
                    <a:pt x="9380" y="425"/>
                    <a:pt x="9386" y="426"/>
                    <a:pt x="9393" y="426"/>
                  </a:cubicBezTo>
                  <a:cubicBezTo>
                    <a:pt x="9474" y="426"/>
                    <a:pt x="9541" y="362"/>
                    <a:pt x="9551" y="269"/>
                  </a:cubicBezTo>
                  <a:cubicBezTo>
                    <a:pt x="9563" y="180"/>
                    <a:pt x="9496" y="102"/>
                    <a:pt x="9407" y="91"/>
                  </a:cubicBezTo>
                  <a:cubicBezTo>
                    <a:pt x="9389" y="91"/>
                    <a:pt x="8369" y="1"/>
                    <a:pt x="69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3164125" y="2731750"/>
              <a:ext cx="239350" cy="39275"/>
            </a:xfrm>
            <a:custGeom>
              <a:avLst/>
              <a:gdLst/>
              <a:ahLst/>
              <a:cxnLst/>
              <a:rect l="l" t="t" r="r" b="b"/>
              <a:pathLst>
                <a:path w="9574" h="1571" extrusionOk="0">
                  <a:moveTo>
                    <a:pt x="6993" y="0"/>
                  </a:moveTo>
                  <a:cubicBezTo>
                    <a:pt x="6618" y="0"/>
                    <a:pt x="6216" y="7"/>
                    <a:pt x="5800" y="24"/>
                  </a:cubicBezTo>
                  <a:cubicBezTo>
                    <a:pt x="3173" y="113"/>
                    <a:pt x="1247" y="536"/>
                    <a:pt x="100" y="1259"/>
                  </a:cubicBezTo>
                  <a:cubicBezTo>
                    <a:pt x="34" y="1315"/>
                    <a:pt x="1" y="1415"/>
                    <a:pt x="56" y="1493"/>
                  </a:cubicBezTo>
                  <a:cubicBezTo>
                    <a:pt x="90" y="1538"/>
                    <a:pt x="134" y="1570"/>
                    <a:pt x="189" y="1570"/>
                  </a:cubicBezTo>
                  <a:cubicBezTo>
                    <a:pt x="223" y="1570"/>
                    <a:pt x="256" y="1560"/>
                    <a:pt x="278" y="1538"/>
                  </a:cubicBezTo>
                  <a:cubicBezTo>
                    <a:pt x="1359" y="847"/>
                    <a:pt x="3273" y="435"/>
                    <a:pt x="5811" y="346"/>
                  </a:cubicBezTo>
                  <a:cubicBezTo>
                    <a:pt x="6171" y="334"/>
                    <a:pt x="6521" y="328"/>
                    <a:pt x="6851" y="328"/>
                  </a:cubicBezTo>
                  <a:cubicBezTo>
                    <a:pt x="8288" y="328"/>
                    <a:pt x="9366" y="424"/>
                    <a:pt x="9384" y="424"/>
                  </a:cubicBezTo>
                  <a:cubicBezTo>
                    <a:pt x="9473" y="424"/>
                    <a:pt x="9551" y="358"/>
                    <a:pt x="9562" y="269"/>
                  </a:cubicBezTo>
                  <a:cubicBezTo>
                    <a:pt x="9573" y="180"/>
                    <a:pt x="9507" y="101"/>
                    <a:pt x="9406" y="90"/>
                  </a:cubicBezTo>
                  <a:cubicBezTo>
                    <a:pt x="9398" y="90"/>
                    <a:pt x="8381" y="0"/>
                    <a:pt x="699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3169700" y="2777100"/>
              <a:ext cx="239050" cy="39000"/>
            </a:xfrm>
            <a:custGeom>
              <a:avLst/>
              <a:gdLst/>
              <a:ahLst/>
              <a:cxnLst/>
              <a:rect l="l" t="t" r="r" b="b"/>
              <a:pathLst>
                <a:path w="9562" h="1560" extrusionOk="0">
                  <a:moveTo>
                    <a:pt x="6983" y="1"/>
                  </a:moveTo>
                  <a:cubicBezTo>
                    <a:pt x="6611" y="1"/>
                    <a:pt x="6212" y="7"/>
                    <a:pt x="5799" y="24"/>
                  </a:cubicBezTo>
                  <a:cubicBezTo>
                    <a:pt x="3162" y="113"/>
                    <a:pt x="1247" y="536"/>
                    <a:pt x="100" y="1260"/>
                  </a:cubicBezTo>
                  <a:cubicBezTo>
                    <a:pt x="23" y="1315"/>
                    <a:pt x="0" y="1415"/>
                    <a:pt x="55" y="1493"/>
                  </a:cubicBezTo>
                  <a:cubicBezTo>
                    <a:pt x="78" y="1537"/>
                    <a:pt x="134" y="1560"/>
                    <a:pt x="189" y="1560"/>
                  </a:cubicBezTo>
                  <a:cubicBezTo>
                    <a:pt x="223" y="1560"/>
                    <a:pt x="245" y="1560"/>
                    <a:pt x="278" y="1537"/>
                  </a:cubicBezTo>
                  <a:cubicBezTo>
                    <a:pt x="1358" y="847"/>
                    <a:pt x="3273" y="436"/>
                    <a:pt x="5811" y="347"/>
                  </a:cubicBezTo>
                  <a:cubicBezTo>
                    <a:pt x="6193" y="334"/>
                    <a:pt x="6563" y="328"/>
                    <a:pt x="6911" y="328"/>
                  </a:cubicBezTo>
                  <a:cubicBezTo>
                    <a:pt x="8318" y="328"/>
                    <a:pt x="9365" y="416"/>
                    <a:pt x="9383" y="424"/>
                  </a:cubicBezTo>
                  <a:cubicBezTo>
                    <a:pt x="9472" y="424"/>
                    <a:pt x="9551" y="358"/>
                    <a:pt x="9561" y="268"/>
                  </a:cubicBezTo>
                  <a:cubicBezTo>
                    <a:pt x="9561" y="179"/>
                    <a:pt x="9495" y="102"/>
                    <a:pt x="9406" y="90"/>
                  </a:cubicBezTo>
                  <a:cubicBezTo>
                    <a:pt x="9397" y="90"/>
                    <a:pt x="8372" y="1"/>
                    <a:pt x="69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3175250" y="2822325"/>
              <a:ext cx="239075" cy="39150"/>
            </a:xfrm>
            <a:custGeom>
              <a:avLst/>
              <a:gdLst/>
              <a:ahLst/>
              <a:cxnLst/>
              <a:rect l="l" t="t" r="r" b="b"/>
              <a:pathLst>
                <a:path w="9563" h="1566" extrusionOk="0">
                  <a:moveTo>
                    <a:pt x="6852" y="0"/>
                  </a:moveTo>
                  <a:cubicBezTo>
                    <a:pt x="6518" y="0"/>
                    <a:pt x="6164" y="5"/>
                    <a:pt x="5800" y="18"/>
                  </a:cubicBezTo>
                  <a:cubicBezTo>
                    <a:pt x="3162" y="118"/>
                    <a:pt x="1248" y="541"/>
                    <a:pt x="101" y="1265"/>
                  </a:cubicBezTo>
                  <a:cubicBezTo>
                    <a:pt x="23" y="1309"/>
                    <a:pt x="1" y="1420"/>
                    <a:pt x="45" y="1487"/>
                  </a:cubicBezTo>
                  <a:cubicBezTo>
                    <a:pt x="78" y="1543"/>
                    <a:pt x="134" y="1566"/>
                    <a:pt x="190" y="1566"/>
                  </a:cubicBezTo>
                  <a:cubicBezTo>
                    <a:pt x="212" y="1566"/>
                    <a:pt x="246" y="1566"/>
                    <a:pt x="279" y="1543"/>
                  </a:cubicBezTo>
                  <a:cubicBezTo>
                    <a:pt x="1359" y="853"/>
                    <a:pt x="3273" y="441"/>
                    <a:pt x="5800" y="352"/>
                  </a:cubicBezTo>
                  <a:cubicBezTo>
                    <a:pt x="6187" y="338"/>
                    <a:pt x="6562" y="333"/>
                    <a:pt x="6914" y="333"/>
                  </a:cubicBezTo>
                  <a:cubicBezTo>
                    <a:pt x="8322" y="333"/>
                    <a:pt x="9364" y="419"/>
                    <a:pt x="9373" y="419"/>
                  </a:cubicBezTo>
                  <a:cubicBezTo>
                    <a:pt x="9380" y="419"/>
                    <a:pt x="9387" y="420"/>
                    <a:pt x="9393" y="420"/>
                  </a:cubicBezTo>
                  <a:cubicBezTo>
                    <a:pt x="9474" y="420"/>
                    <a:pt x="9541" y="357"/>
                    <a:pt x="9551" y="274"/>
                  </a:cubicBezTo>
                  <a:cubicBezTo>
                    <a:pt x="9562" y="185"/>
                    <a:pt x="9495" y="107"/>
                    <a:pt x="9406" y="96"/>
                  </a:cubicBezTo>
                  <a:cubicBezTo>
                    <a:pt x="9388" y="96"/>
                    <a:pt x="8304" y="0"/>
                    <a:pt x="685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3180825" y="2867700"/>
              <a:ext cx="239050" cy="39125"/>
            </a:xfrm>
            <a:custGeom>
              <a:avLst/>
              <a:gdLst/>
              <a:ahLst/>
              <a:cxnLst/>
              <a:rect l="l" t="t" r="r" b="b"/>
              <a:pathLst>
                <a:path w="9562" h="1565" extrusionOk="0">
                  <a:moveTo>
                    <a:pt x="6851" y="0"/>
                  </a:moveTo>
                  <a:cubicBezTo>
                    <a:pt x="6514" y="0"/>
                    <a:pt x="6157" y="5"/>
                    <a:pt x="5789" y="18"/>
                  </a:cubicBezTo>
                  <a:cubicBezTo>
                    <a:pt x="3162" y="117"/>
                    <a:pt x="1247" y="530"/>
                    <a:pt x="90" y="1264"/>
                  </a:cubicBezTo>
                  <a:cubicBezTo>
                    <a:pt x="23" y="1309"/>
                    <a:pt x="1" y="1409"/>
                    <a:pt x="45" y="1487"/>
                  </a:cubicBezTo>
                  <a:cubicBezTo>
                    <a:pt x="78" y="1542"/>
                    <a:pt x="134" y="1564"/>
                    <a:pt x="179" y="1564"/>
                  </a:cubicBezTo>
                  <a:cubicBezTo>
                    <a:pt x="212" y="1564"/>
                    <a:pt x="245" y="1554"/>
                    <a:pt x="268" y="1542"/>
                  </a:cubicBezTo>
                  <a:cubicBezTo>
                    <a:pt x="1347" y="852"/>
                    <a:pt x="3261" y="441"/>
                    <a:pt x="5799" y="352"/>
                  </a:cubicBezTo>
                  <a:cubicBezTo>
                    <a:pt x="6211" y="335"/>
                    <a:pt x="6608" y="328"/>
                    <a:pt x="6979" y="328"/>
                  </a:cubicBezTo>
                  <a:cubicBezTo>
                    <a:pt x="8351" y="328"/>
                    <a:pt x="9355" y="418"/>
                    <a:pt x="9373" y="418"/>
                  </a:cubicBezTo>
                  <a:cubicBezTo>
                    <a:pt x="9379" y="419"/>
                    <a:pt x="9385" y="420"/>
                    <a:pt x="9392" y="420"/>
                  </a:cubicBezTo>
                  <a:cubicBezTo>
                    <a:pt x="9473" y="420"/>
                    <a:pt x="9540" y="356"/>
                    <a:pt x="9551" y="273"/>
                  </a:cubicBezTo>
                  <a:cubicBezTo>
                    <a:pt x="9562" y="184"/>
                    <a:pt x="9495" y="107"/>
                    <a:pt x="9406" y="95"/>
                  </a:cubicBezTo>
                  <a:cubicBezTo>
                    <a:pt x="9388" y="95"/>
                    <a:pt x="8306" y="0"/>
                    <a:pt x="685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3280725" y="2913425"/>
              <a:ext cx="144450" cy="12050"/>
            </a:xfrm>
            <a:custGeom>
              <a:avLst/>
              <a:gdLst/>
              <a:ahLst/>
              <a:cxnLst/>
              <a:rect l="l" t="t" r="r" b="b"/>
              <a:pathLst>
                <a:path w="5778" h="482" extrusionOk="0">
                  <a:moveTo>
                    <a:pt x="3146" y="0"/>
                  </a:moveTo>
                  <a:cubicBezTo>
                    <a:pt x="2244" y="0"/>
                    <a:pt x="1191" y="37"/>
                    <a:pt x="156" y="158"/>
                  </a:cubicBezTo>
                  <a:cubicBezTo>
                    <a:pt x="67" y="170"/>
                    <a:pt x="0" y="247"/>
                    <a:pt x="12" y="337"/>
                  </a:cubicBezTo>
                  <a:cubicBezTo>
                    <a:pt x="22" y="426"/>
                    <a:pt x="89" y="482"/>
                    <a:pt x="168" y="482"/>
                  </a:cubicBezTo>
                  <a:lnTo>
                    <a:pt x="190" y="482"/>
                  </a:lnTo>
                  <a:cubicBezTo>
                    <a:pt x="1209" y="365"/>
                    <a:pt x="2246" y="329"/>
                    <a:pt x="3136" y="329"/>
                  </a:cubicBezTo>
                  <a:cubicBezTo>
                    <a:pt x="4540" y="329"/>
                    <a:pt x="5579" y="419"/>
                    <a:pt x="5600" y="426"/>
                  </a:cubicBezTo>
                  <a:cubicBezTo>
                    <a:pt x="5689" y="426"/>
                    <a:pt x="5766" y="359"/>
                    <a:pt x="5778" y="270"/>
                  </a:cubicBezTo>
                  <a:cubicBezTo>
                    <a:pt x="5778" y="181"/>
                    <a:pt x="5711" y="103"/>
                    <a:pt x="5622" y="92"/>
                  </a:cubicBezTo>
                  <a:cubicBezTo>
                    <a:pt x="5608" y="92"/>
                    <a:pt x="4564" y="0"/>
                    <a:pt x="314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3164675" y="2593450"/>
              <a:ext cx="55950" cy="139725"/>
            </a:xfrm>
            <a:custGeom>
              <a:avLst/>
              <a:gdLst/>
              <a:ahLst/>
              <a:cxnLst/>
              <a:rect l="l" t="t" r="r" b="b"/>
              <a:pathLst>
                <a:path w="2238" h="5589" extrusionOk="0">
                  <a:moveTo>
                    <a:pt x="1248" y="1"/>
                  </a:moveTo>
                  <a:lnTo>
                    <a:pt x="357" y="146"/>
                  </a:lnTo>
                  <a:cubicBezTo>
                    <a:pt x="157" y="146"/>
                    <a:pt x="1" y="324"/>
                    <a:pt x="23" y="535"/>
                  </a:cubicBezTo>
                  <a:lnTo>
                    <a:pt x="713" y="5589"/>
                  </a:lnTo>
                  <a:lnTo>
                    <a:pt x="1337" y="4654"/>
                  </a:lnTo>
                  <a:lnTo>
                    <a:pt x="2238" y="5433"/>
                  </a:lnTo>
                  <a:lnTo>
                    <a:pt x="1592" y="324"/>
                  </a:lnTo>
                  <a:cubicBezTo>
                    <a:pt x="1570" y="146"/>
                    <a:pt x="1426" y="1"/>
                    <a:pt x="1248"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2887225" y="2644725"/>
              <a:ext cx="228500" cy="164525"/>
            </a:xfrm>
            <a:custGeom>
              <a:avLst/>
              <a:gdLst/>
              <a:ahLst/>
              <a:cxnLst/>
              <a:rect l="l" t="t" r="r" b="b"/>
              <a:pathLst>
                <a:path w="9140" h="6581" extrusionOk="0">
                  <a:moveTo>
                    <a:pt x="6993" y="1"/>
                  </a:moveTo>
                  <a:cubicBezTo>
                    <a:pt x="4055" y="1"/>
                    <a:pt x="1020" y="1091"/>
                    <a:pt x="201" y="1390"/>
                  </a:cubicBezTo>
                  <a:cubicBezTo>
                    <a:pt x="79" y="1434"/>
                    <a:pt x="1" y="1556"/>
                    <a:pt x="23" y="1690"/>
                  </a:cubicBezTo>
                  <a:lnTo>
                    <a:pt x="602" y="6365"/>
                  </a:lnTo>
                  <a:cubicBezTo>
                    <a:pt x="620" y="6491"/>
                    <a:pt x="733" y="6581"/>
                    <a:pt x="858" y="6581"/>
                  </a:cubicBezTo>
                  <a:cubicBezTo>
                    <a:pt x="887" y="6581"/>
                    <a:pt x="918" y="6576"/>
                    <a:pt x="947" y="6565"/>
                  </a:cubicBezTo>
                  <a:cubicBezTo>
                    <a:pt x="4100" y="5493"/>
                    <a:pt x="6793" y="5326"/>
                    <a:pt x="8176" y="5326"/>
                  </a:cubicBezTo>
                  <a:cubicBezTo>
                    <a:pt x="8457" y="5326"/>
                    <a:pt x="8685" y="5333"/>
                    <a:pt x="8850" y="5341"/>
                  </a:cubicBezTo>
                  <a:cubicBezTo>
                    <a:pt x="9017" y="5341"/>
                    <a:pt x="9140" y="5207"/>
                    <a:pt x="9128" y="5041"/>
                  </a:cubicBezTo>
                  <a:lnTo>
                    <a:pt x="8583" y="321"/>
                  </a:lnTo>
                  <a:cubicBezTo>
                    <a:pt x="8561" y="210"/>
                    <a:pt x="8472" y="109"/>
                    <a:pt x="8349" y="87"/>
                  </a:cubicBezTo>
                  <a:cubicBezTo>
                    <a:pt x="7905" y="27"/>
                    <a:pt x="7450" y="1"/>
                    <a:pt x="699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2951525" y="2542500"/>
              <a:ext cx="642000" cy="477175"/>
            </a:xfrm>
            <a:custGeom>
              <a:avLst/>
              <a:gdLst/>
              <a:ahLst/>
              <a:cxnLst/>
              <a:rect l="l" t="t" r="r" b="b"/>
              <a:pathLst>
                <a:path w="25680" h="19087" extrusionOk="0">
                  <a:moveTo>
                    <a:pt x="2663" y="1"/>
                  </a:moveTo>
                  <a:cubicBezTo>
                    <a:pt x="2390" y="1"/>
                    <a:pt x="2147" y="206"/>
                    <a:pt x="2115" y="492"/>
                  </a:cubicBezTo>
                  <a:lnTo>
                    <a:pt x="45" y="15329"/>
                  </a:lnTo>
                  <a:cubicBezTo>
                    <a:pt x="1" y="15641"/>
                    <a:pt x="223" y="15930"/>
                    <a:pt x="535" y="15975"/>
                  </a:cubicBezTo>
                  <a:lnTo>
                    <a:pt x="22874" y="19081"/>
                  </a:lnTo>
                  <a:cubicBezTo>
                    <a:pt x="22901" y="19085"/>
                    <a:pt x="22928" y="19087"/>
                    <a:pt x="22954" y="19087"/>
                  </a:cubicBezTo>
                  <a:cubicBezTo>
                    <a:pt x="23234" y="19087"/>
                    <a:pt x="23479" y="18876"/>
                    <a:pt x="23520" y="18591"/>
                  </a:cubicBezTo>
                  <a:lnTo>
                    <a:pt x="25635" y="3798"/>
                  </a:lnTo>
                  <a:cubicBezTo>
                    <a:pt x="25679" y="3530"/>
                    <a:pt x="25524" y="3275"/>
                    <a:pt x="25279" y="3174"/>
                  </a:cubicBezTo>
                  <a:lnTo>
                    <a:pt x="25145" y="3130"/>
                  </a:lnTo>
                  <a:cubicBezTo>
                    <a:pt x="25101" y="3107"/>
                    <a:pt x="25045" y="3097"/>
                    <a:pt x="24989" y="3097"/>
                  </a:cubicBezTo>
                  <a:lnTo>
                    <a:pt x="14070" y="1527"/>
                  </a:lnTo>
                  <a:cubicBezTo>
                    <a:pt x="14048" y="1527"/>
                    <a:pt x="13825" y="1482"/>
                    <a:pt x="13803" y="1482"/>
                  </a:cubicBezTo>
                  <a:lnTo>
                    <a:pt x="2783" y="2"/>
                  </a:lnTo>
                  <a:lnTo>
                    <a:pt x="2705" y="2"/>
                  </a:lnTo>
                  <a:cubicBezTo>
                    <a:pt x="2691" y="1"/>
                    <a:pt x="2677" y="1"/>
                    <a:pt x="2663"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2966550" y="2540600"/>
              <a:ext cx="330075" cy="425500"/>
            </a:xfrm>
            <a:custGeom>
              <a:avLst/>
              <a:gdLst/>
              <a:ahLst/>
              <a:cxnLst/>
              <a:rect l="l" t="t" r="r" b="b"/>
              <a:pathLst>
                <a:path w="13203" h="17020" extrusionOk="0">
                  <a:moveTo>
                    <a:pt x="4634" y="1"/>
                  </a:moveTo>
                  <a:cubicBezTo>
                    <a:pt x="3173" y="1"/>
                    <a:pt x="2148" y="78"/>
                    <a:pt x="2148" y="78"/>
                  </a:cubicBezTo>
                  <a:lnTo>
                    <a:pt x="1" y="15484"/>
                  </a:lnTo>
                  <a:lnTo>
                    <a:pt x="11053" y="17020"/>
                  </a:lnTo>
                  <a:lnTo>
                    <a:pt x="13202" y="1570"/>
                  </a:lnTo>
                  <a:cubicBezTo>
                    <a:pt x="11142" y="241"/>
                    <a:pt x="7210" y="1"/>
                    <a:pt x="463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2966550" y="2924900"/>
              <a:ext cx="276350" cy="41200"/>
            </a:xfrm>
            <a:custGeom>
              <a:avLst/>
              <a:gdLst/>
              <a:ahLst/>
              <a:cxnLst/>
              <a:rect l="l" t="t" r="r" b="b"/>
              <a:pathLst>
                <a:path w="11054" h="1648" extrusionOk="0">
                  <a:moveTo>
                    <a:pt x="3135" y="0"/>
                  </a:moveTo>
                  <a:cubicBezTo>
                    <a:pt x="1349" y="0"/>
                    <a:pt x="1" y="112"/>
                    <a:pt x="1" y="112"/>
                  </a:cubicBezTo>
                  <a:lnTo>
                    <a:pt x="11053" y="1648"/>
                  </a:lnTo>
                  <a:cubicBezTo>
                    <a:pt x="11053" y="1648"/>
                    <a:pt x="10085" y="879"/>
                    <a:pt x="9017" y="590"/>
                  </a:cubicBezTo>
                  <a:cubicBezTo>
                    <a:pt x="7249" y="117"/>
                    <a:pt x="4963" y="0"/>
                    <a:pt x="313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3019975" y="2730175"/>
              <a:ext cx="238500" cy="42250"/>
            </a:xfrm>
            <a:custGeom>
              <a:avLst/>
              <a:gdLst/>
              <a:ahLst/>
              <a:cxnLst/>
              <a:rect l="l" t="t" r="r" b="b"/>
              <a:pathLst>
                <a:path w="9540" h="1690" extrusionOk="0">
                  <a:moveTo>
                    <a:pt x="2082" y="0"/>
                  </a:moveTo>
                  <a:cubicBezTo>
                    <a:pt x="958" y="0"/>
                    <a:pt x="172" y="53"/>
                    <a:pt x="157" y="53"/>
                  </a:cubicBezTo>
                  <a:cubicBezTo>
                    <a:pt x="68" y="64"/>
                    <a:pt x="1" y="142"/>
                    <a:pt x="11" y="231"/>
                  </a:cubicBezTo>
                  <a:cubicBezTo>
                    <a:pt x="11" y="314"/>
                    <a:pt x="88" y="377"/>
                    <a:pt x="171" y="377"/>
                  </a:cubicBezTo>
                  <a:cubicBezTo>
                    <a:pt x="177" y="377"/>
                    <a:pt x="183" y="377"/>
                    <a:pt x="190" y="376"/>
                  </a:cubicBezTo>
                  <a:cubicBezTo>
                    <a:pt x="197" y="376"/>
                    <a:pt x="922" y="327"/>
                    <a:pt x="1975" y="327"/>
                  </a:cubicBezTo>
                  <a:cubicBezTo>
                    <a:pt x="2501" y="327"/>
                    <a:pt x="3110" y="339"/>
                    <a:pt x="3751" y="376"/>
                  </a:cubicBezTo>
                  <a:cubicBezTo>
                    <a:pt x="6289" y="510"/>
                    <a:pt x="8193" y="955"/>
                    <a:pt x="9262" y="1667"/>
                  </a:cubicBezTo>
                  <a:cubicBezTo>
                    <a:pt x="9295" y="1678"/>
                    <a:pt x="9329" y="1690"/>
                    <a:pt x="9351" y="1690"/>
                  </a:cubicBezTo>
                  <a:cubicBezTo>
                    <a:pt x="9406" y="1690"/>
                    <a:pt x="9462" y="1667"/>
                    <a:pt x="9495" y="1611"/>
                  </a:cubicBezTo>
                  <a:cubicBezTo>
                    <a:pt x="9540" y="1544"/>
                    <a:pt x="9517" y="1433"/>
                    <a:pt x="9440" y="1389"/>
                  </a:cubicBezTo>
                  <a:cubicBezTo>
                    <a:pt x="8315" y="643"/>
                    <a:pt x="6401" y="186"/>
                    <a:pt x="3774" y="42"/>
                  </a:cubicBezTo>
                  <a:cubicBezTo>
                    <a:pt x="3168" y="11"/>
                    <a:pt x="2590" y="0"/>
                    <a:pt x="208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3013850" y="2775350"/>
              <a:ext cx="238500" cy="42150"/>
            </a:xfrm>
            <a:custGeom>
              <a:avLst/>
              <a:gdLst/>
              <a:ahLst/>
              <a:cxnLst/>
              <a:rect l="l" t="t" r="r" b="b"/>
              <a:pathLst>
                <a:path w="9540" h="1686" extrusionOk="0">
                  <a:moveTo>
                    <a:pt x="1991" y="0"/>
                  </a:moveTo>
                  <a:cubicBezTo>
                    <a:pt x="911" y="0"/>
                    <a:pt x="164" y="53"/>
                    <a:pt x="157" y="61"/>
                  </a:cubicBezTo>
                  <a:cubicBezTo>
                    <a:pt x="68" y="61"/>
                    <a:pt x="1" y="138"/>
                    <a:pt x="1" y="227"/>
                  </a:cubicBezTo>
                  <a:cubicBezTo>
                    <a:pt x="12" y="316"/>
                    <a:pt x="90" y="383"/>
                    <a:pt x="179" y="383"/>
                  </a:cubicBezTo>
                  <a:cubicBezTo>
                    <a:pt x="186" y="383"/>
                    <a:pt x="965" y="330"/>
                    <a:pt x="2078" y="330"/>
                  </a:cubicBezTo>
                  <a:cubicBezTo>
                    <a:pt x="2581" y="330"/>
                    <a:pt x="3152" y="341"/>
                    <a:pt x="3752" y="372"/>
                  </a:cubicBezTo>
                  <a:cubicBezTo>
                    <a:pt x="6289" y="506"/>
                    <a:pt x="8193" y="962"/>
                    <a:pt x="9262" y="1664"/>
                  </a:cubicBezTo>
                  <a:cubicBezTo>
                    <a:pt x="9284" y="1686"/>
                    <a:pt x="9317" y="1686"/>
                    <a:pt x="9351" y="1686"/>
                  </a:cubicBezTo>
                  <a:cubicBezTo>
                    <a:pt x="9406" y="1686"/>
                    <a:pt x="9451" y="1664"/>
                    <a:pt x="9485" y="1619"/>
                  </a:cubicBezTo>
                  <a:cubicBezTo>
                    <a:pt x="9540" y="1541"/>
                    <a:pt x="9518" y="1441"/>
                    <a:pt x="9440" y="1385"/>
                  </a:cubicBezTo>
                  <a:cubicBezTo>
                    <a:pt x="8305" y="639"/>
                    <a:pt x="6401" y="183"/>
                    <a:pt x="3763" y="49"/>
                  </a:cubicBezTo>
                  <a:cubicBezTo>
                    <a:pt x="3125" y="13"/>
                    <a:pt x="2518" y="0"/>
                    <a:pt x="199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3007450" y="2820600"/>
              <a:ext cx="238525" cy="42250"/>
            </a:xfrm>
            <a:custGeom>
              <a:avLst/>
              <a:gdLst/>
              <a:ahLst/>
              <a:cxnLst/>
              <a:rect l="l" t="t" r="r" b="b"/>
              <a:pathLst>
                <a:path w="9541" h="1690" extrusionOk="0">
                  <a:moveTo>
                    <a:pt x="2083" y="1"/>
                  </a:moveTo>
                  <a:cubicBezTo>
                    <a:pt x="957" y="1"/>
                    <a:pt x="172" y="54"/>
                    <a:pt x="156" y="54"/>
                  </a:cubicBezTo>
                  <a:cubicBezTo>
                    <a:pt x="67" y="65"/>
                    <a:pt x="0" y="143"/>
                    <a:pt x="12" y="232"/>
                  </a:cubicBezTo>
                  <a:cubicBezTo>
                    <a:pt x="12" y="314"/>
                    <a:pt x="78" y="378"/>
                    <a:pt x="158" y="378"/>
                  </a:cubicBezTo>
                  <a:cubicBezTo>
                    <a:pt x="165" y="378"/>
                    <a:pt x="172" y="377"/>
                    <a:pt x="179" y="376"/>
                  </a:cubicBezTo>
                  <a:cubicBezTo>
                    <a:pt x="193" y="376"/>
                    <a:pt x="921" y="327"/>
                    <a:pt x="1974" y="327"/>
                  </a:cubicBezTo>
                  <a:cubicBezTo>
                    <a:pt x="2501" y="327"/>
                    <a:pt x="3110" y="339"/>
                    <a:pt x="3752" y="376"/>
                  </a:cubicBezTo>
                  <a:cubicBezTo>
                    <a:pt x="6290" y="510"/>
                    <a:pt x="8193" y="955"/>
                    <a:pt x="9261" y="1667"/>
                  </a:cubicBezTo>
                  <a:cubicBezTo>
                    <a:pt x="9295" y="1679"/>
                    <a:pt x="9318" y="1690"/>
                    <a:pt x="9351" y="1690"/>
                  </a:cubicBezTo>
                  <a:cubicBezTo>
                    <a:pt x="9407" y="1690"/>
                    <a:pt x="9462" y="1667"/>
                    <a:pt x="9496" y="1612"/>
                  </a:cubicBezTo>
                  <a:cubicBezTo>
                    <a:pt x="9540" y="1545"/>
                    <a:pt x="9518" y="1434"/>
                    <a:pt x="9440" y="1390"/>
                  </a:cubicBezTo>
                  <a:cubicBezTo>
                    <a:pt x="8304" y="643"/>
                    <a:pt x="6401" y="187"/>
                    <a:pt x="3763" y="42"/>
                  </a:cubicBezTo>
                  <a:cubicBezTo>
                    <a:pt x="3160" y="11"/>
                    <a:pt x="2587" y="1"/>
                    <a:pt x="20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3001050" y="2866275"/>
              <a:ext cx="144725" cy="13575"/>
            </a:xfrm>
            <a:custGeom>
              <a:avLst/>
              <a:gdLst/>
              <a:ahLst/>
              <a:cxnLst/>
              <a:rect l="l" t="t" r="r" b="b"/>
              <a:pathLst>
                <a:path w="5789" h="543" extrusionOk="0">
                  <a:moveTo>
                    <a:pt x="2062" y="0"/>
                  </a:moveTo>
                  <a:cubicBezTo>
                    <a:pt x="950" y="0"/>
                    <a:pt x="179" y="52"/>
                    <a:pt x="167" y="52"/>
                  </a:cubicBezTo>
                  <a:cubicBezTo>
                    <a:pt x="68" y="63"/>
                    <a:pt x="1" y="141"/>
                    <a:pt x="12" y="230"/>
                  </a:cubicBezTo>
                  <a:cubicBezTo>
                    <a:pt x="12" y="313"/>
                    <a:pt x="88" y="376"/>
                    <a:pt x="169" y="376"/>
                  </a:cubicBezTo>
                  <a:cubicBezTo>
                    <a:pt x="176" y="376"/>
                    <a:pt x="183" y="376"/>
                    <a:pt x="190" y="375"/>
                  </a:cubicBezTo>
                  <a:cubicBezTo>
                    <a:pt x="201" y="375"/>
                    <a:pt x="961" y="323"/>
                    <a:pt x="2058" y="323"/>
                  </a:cubicBezTo>
                  <a:cubicBezTo>
                    <a:pt x="3059" y="323"/>
                    <a:pt x="4340" y="366"/>
                    <a:pt x="5589" y="531"/>
                  </a:cubicBezTo>
                  <a:cubicBezTo>
                    <a:pt x="5599" y="542"/>
                    <a:pt x="5599" y="542"/>
                    <a:pt x="5611" y="542"/>
                  </a:cubicBezTo>
                  <a:cubicBezTo>
                    <a:pt x="5688" y="542"/>
                    <a:pt x="5767" y="475"/>
                    <a:pt x="5777" y="397"/>
                  </a:cubicBezTo>
                  <a:cubicBezTo>
                    <a:pt x="5789" y="308"/>
                    <a:pt x="5722" y="219"/>
                    <a:pt x="5633" y="208"/>
                  </a:cubicBezTo>
                  <a:cubicBezTo>
                    <a:pt x="4370" y="44"/>
                    <a:pt x="3075" y="0"/>
                    <a:pt x="206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3248425" y="2573800"/>
              <a:ext cx="329800" cy="431525"/>
            </a:xfrm>
            <a:custGeom>
              <a:avLst/>
              <a:gdLst/>
              <a:ahLst/>
              <a:cxnLst/>
              <a:rect l="l" t="t" r="r" b="b"/>
              <a:pathLst>
                <a:path w="13192" h="17261" extrusionOk="0">
                  <a:moveTo>
                    <a:pt x="4325" y="1"/>
                  </a:moveTo>
                  <a:cubicBezTo>
                    <a:pt x="3528" y="1"/>
                    <a:pt x="2784" y="81"/>
                    <a:pt x="2150" y="275"/>
                  </a:cubicBezTo>
                  <a:lnTo>
                    <a:pt x="1" y="15725"/>
                  </a:lnTo>
                  <a:lnTo>
                    <a:pt x="11055" y="17261"/>
                  </a:lnTo>
                  <a:lnTo>
                    <a:pt x="13192" y="1845"/>
                  </a:lnTo>
                  <a:cubicBezTo>
                    <a:pt x="13192" y="1845"/>
                    <a:pt x="8147" y="1"/>
                    <a:pt x="4325"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3248425" y="2955225"/>
              <a:ext cx="276375" cy="50100"/>
            </a:xfrm>
            <a:custGeom>
              <a:avLst/>
              <a:gdLst/>
              <a:ahLst/>
              <a:cxnLst/>
              <a:rect l="l" t="t" r="r" b="b"/>
              <a:pathLst>
                <a:path w="11055" h="2004" extrusionOk="0">
                  <a:moveTo>
                    <a:pt x="2224" y="0"/>
                  </a:moveTo>
                  <a:cubicBezTo>
                    <a:pt x="1123" y="0"/>
                    <a:pt x="1" y="468"/>
                    <a:pt x="1" y="468"/>
                  </a:cubicBezTo>
                  <a:lnTo>
                    <a:pt x="11055" y="2004"/>
                  </a:lnTo>
                  <a:cubicBezTo>
                    <a:pt x="11055" y="2004"/>
                    <a:pt x="5867" y="56"/>
                    <a:pt x="2261" y="0"/>
                  </a:cubicBezTo>
                  <a:cubicBezTo>
                    <a:pt x="2249" y="0"/>
                    <a:pt x="2236" y="0"/>
                    <a:pt x="2224"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3306325" y="2627650"/>
              <a:ext cx="238775" cy="45425"/>
            </a:xfrm>
            <a:custGeom>
              <a:avLst/>
              <a:gdLst/>
              <a:ahLst/>
              <a:cxnLst/>
              <a:rect l="l" t="t" r="r" b="b"/>
              <a:pathLst>
                <a:path w="9551" h="1817" extrusionOk="0">
                  <a:moveTo>
                    <a:pt x="2091" y="0"/>
                  </a:moveTo>
                  <a:cubicBezTo>
                    <a:pt x="1325" y="0"/>
                    <a:pt x="672" y="87"/>
                    <a:pt x="134" y="258"/>
                  </a:cubicBezTo>
                  <a:cubicBezTo>
                    <a:pt x="45" y="280"/>
                    <a:pt x="0" y="381"/>
                    <a:pt x="22" y="458"/>
                  </a:cubicBezTo>
                  <a:cubicBezTo>
                    <a:pt x="50" y="532"/>
                    <a:pt x="116" y="575"/>
                    <a:pt x="189" y="575"/>
                  </a:cubicBezTo>
                  <a:cubicBezTo>
                    <a:pt x="204" y="575"/>
                    <a:pt x="219" y="573"/>
                    <a:pt x="234" y="570"/>
                  </a:cubicBezTo>
                  <a:cubicBezTo>
                    <a:pt x="730" y="411"/>
                    <a:pt x="1351" y="331"/>
                    <a:pt x="2080" y="331"/>
                  </a:cubicBezTo>
                  <a:cubicBezTo>
                    <a:pt x="3134" y="331"/>
                    <a:pt x="4416" y="497"/>
                    <a:pt x="5877" y="826"/>
                  </a:cubicBezTo>
                  <a:cubicBezTo>
                    <a:pt x="7770" y="1260"/>
                    <a:pt x="9295" y="1806"/>
                    <a:pt x="9317" y="1816"/>
                  </a:cubicBezTo>
                  <a:lnTo>
                    <a:pt x="9373" y="1816"/>
                  </a:lnTo>
                  <a:cubicBezTo>
                    <a:pt x="9439" y="1816"/>
                    <a:pt x="9506" y="1783"/>
                    <a:pt x="9528" y="1717"/>
                  </a:cubicBezTo>
                  <a:cubicBezTo>
                    <a:pt x="9551" y="1628"/>
                    <a:pt x="9518" y="1538"/>
                    <a:pt x="9429" y="1505"/>
                  </a:cubicBezTo>
                  <a:cubicBezTo>
                    <a:pt x="9406" y="1494"/>
                    <a:pt x="7859" y="937"/>
                    <a:pt x="5956" y="514"/>
                  </a:cubicBezTo>
                  <a:cubicBezTo>
                    <a:pt x="4455" y="170"/>
                    <a:pt x="3163" y="0"/>
                    <a:pt x="209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3299925" y="2672800"/>
              <a:ext cx="239050" cy="45650"/>
            </a:xfrm>
            <a:custGeom>
              <a:avLst/>
              <a:gdLst/>
              <a:ahLst/>
              <a:cxnLst/>
              <a:rect l="l" t="t" r="r" b="b"/>
              <a:pathLst>
                <a:path w="9562" h="1826" extrusionOk="0">
                  <a:moveTo>
                    <a:pt x="2075" y="1"/>
                  </a:moveTo>
                  <a:cubicBezTo>
                    <a:pt x="1316" y="1"/>
                    <a:pt x="667" y="85"/>
                    <a:pt x="134" y="255"/>
                  </a:cubicBezTo>
                  <a:cubicBezTo>
                    <a:pt x="45" y="289"/>
                    <a:pt x="1" y="378"/>
                    <a:pt x="34" y="467"/>
                  </a:cubicBezTo>
                  <a:cubicBezTo>
                    <a:pt x="51" y="536"/>
                    <a:pt x="108" y="578"/>
                    <a:pt x="174" y="578"/>
                  </a:cubicBezTo>
                  <a:cubicBezTo>
                    <a:pt x="193" y="578"/>
                    <a:pt x="214" y="575"/>
                    <a:pt x="234" y="567"/>
                  </a:cubicBezTo>
                  <a:cubicBezTo>
                    <a:pt x="728" y="410"/>
                    <a:pt x="1339" y="332"/>
                    <a:pt x="2056" y="332"/>
                  </a:cubicBezTo>
                  <a:cubicBezTo>
                    <a:pt x="3117" y="332"/>
                    <a:pt x="4408" y="502"/>
                    <a:pt x="5889" y="834"/>
                  </a:cubicBezTo>
                  <a:cubicBezTo>
                    <a:pt x="7770" y="1257"/>
                    <a:pt x="9306" y="1814"/>
                    <a:pt x="9317" y="1814"/>
                  </a:cubicBezTo>
                  <a:cubicBezTo>
                    <a:pt x="9339" y="1825"/>
                    <a:pt x="9361" y="1825"/>
                    <a:pt x="9373" y="1825"/>
                  </a:cubicBezTo>
                  <a:cubicBezTo>
                    <a:pt x="9440" y="1825"/>
                    <a:pt x="9507" y="1781"/>
                    <a:pt x="9529" y="1714"/>
                  </a:cubicBezTo>
                  <a:cubicBezTo>
                    <a:pt x="9562" y="1635"/>
                    <a:pt x="9517" y="1536"/>
                    <a:pt x="9428" y="1502"/>
                  </a:cubicBezTo>
                  <a:cubicBezTo>
                    <a:pt x="9418" y="1502"/>
                    <a:pt x="7870" y="945"/>
                    <a:pt x="5967" y="512"/>
                  </a:cubicBezTo>
                  <a:cubicBezTo>
                    <a:pt x="4457" y="172"/>
                    <a:pt x="3154" y="1"/>
                    <a:pt x="2075"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3293800" y="2718075"/>
              <a:ext cx="238800" cy="45450"/>
            </a:xfrm>
            <a:custGeom>
              <a:avLst/>
              <a:gdLst/>
              <a:ahLst/>
              <a:cxnLst/>
              <a:rect l="l" t="t" r="r" b="b"/>
              <a:pathLst>
                <a:path w="9552" h="1818" extrusionOk="0">
                  <a:moveTo>
                    <a:pt x="2091" y="1"/>
                  </a:moveTo>
                  <a:cubicBezTo>
                    <a:pt x="1326" y="1"/>
                    <a:pt x="672" y="87"/>
                    <a:pt x="134" y="259"/>
                  </a:cubicBezTo>
                  <a:cubicBezTo>
                    <a:pt x="45" y="281"/>
                    <a:pt x="1" y="381"/>
                    <a:pt x="23" y="459"/>
                  </a:cubicBezTo>
                  <a:cubicBezTo>
                    <a:pt x="41" y="533"/>
                    <a:pt x="113" y="576"/>
                    <a:pt x="188" y="576"/>
                  </a:cubicBezTo>
                  <a:cubicBezTo>
                    <a:pt x="203" y="576"/>
                    <a:pt x="219" y="574"/>
                    <a:pt x="234" y="571"/>
                  </a:cubicBezTo>
                  <a:cubicBezTo>
                    <a:pt x="731" y="411"/>
                    <a:pt x="1352" y="332"/>
                    <a:pt x="2082" y="332"/>
                  </a:cubicBezTo>
                  <a:cubicBezTo>
                    <a:pt x="3136" y="332"/>
                    <a:pt x="4418" y="497"/>
                    <a:pt x="5878" y="826"/>
                  </a:cubicBezTo>
                  <a:cubicBezTo>
                    <a:pt x="7770" y="1249"/>
                    <a:pt x="9295" y="1806"/>
                    <a:pt x="9317" y="1817"/>
                  </a:cubicBezTo>
                  <a:lnTo>
                    <a:pt x="9373" y="1817"/>
                  </a:lnTo>
                  <a:cubicBezTo>
                    <a:pt x="9440" y="1817"/>
                    <a:pt x="9495" y="1784"/>
                    <a:pt x="9529" y="1717"/>
                  </a:cubicBezTo>
                  <a:cubicBezTo>
                    <a:pt x="9551" y="1628"/>
                    <a:pt x="9507" y="1539"/>
                    <a:pt x="9428" y="1506"/>
                  </a:cubicBezTo>
                  <a:cubicBezTo>
                    <a:pt x="9406" y="1494"/>
                    <a:pt x="7859" y="938"/>
                    <a:pt x="5955" y="515"/>
                  </a:cubicBezTo>
                  <a:cubicBezTo>
                    <a:pt x="4455" y="171"/>
                    <a:pt x="3164" y="1"/>
                    <a:pt x="2091"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3287400" y="2763250"/>
              <a:ext cx="239075" cy="45625"/>
            </a:xfrm>
            <a:custGeom>
              <a:avLst/>
              <a:gdLst/>
              <a:ahLst/>
              <a:cxnLst/>
              <a:rect l="l" t="t" r="r" b="b"/>
              <a:pathLst>
                <a:path w="9563" h="1825" extrusionOk="0">
                  <a:moveTo>
                    <a:pt x="2072" y="0"/>
                  </a:moveTo>
                  <a:cubicBezTo>
                    <a:pt x="1315" y="0"/>
                    <a:pt x="667" y="85"/>
                    <a:pt x="134" y="255"/>
                  </a:cubicBezTo>
                  <a:cubicBezTo>
                    <a:pt x="45" y="288"/>
                    <a:pt x="0" y="377"/>
                    <a:pt x="23" y="466"/>
                  </a:cubicBezTo>
                  <a:cubicBezTo>
                    <a:pt x="49" y="535"/>
                    <a:pt x="108" y="578"/>
                    <a:pt x="175" y="578"/>
                  </a:cubicBezTo>
                  <a:cubicBezTo>
                    <a:pt x="195" y="578"/>
                    <a:pt x="215" y="574"/>
                    <a:pt x="234" y="567"/>
                  </a:cubicBezTo>
                  <a:cubicBezTo>
                    <a:pt x="728" y="410"/>
                    <a:pt x="1339" y="332"/>
                    <a:pt x="2056" y="332"/>
                  </a:cubicBezTo>
                  <a:cubicBezTo>
                    <a:pt x="3116" y="332"/>
                    <a:pt x="4407" y="502"/>
                    <a:pt x="5889" y="834"/>
                  </a:cubicBezTo>
                  <a:cubicBezTo>
                    <a:pt x="7770" y="1257"/>
                    <a:pt x="9306" y="1814"/>
                    <a:pt x="9317" y="1814"/>
                  </a:cubicBezTo>
                  <a:cubicBezTo>
                    <a:pt x="9340" y="1824"/>
                    <a:pt x="9350" y="1824"/>
                    <a:pt x="9373" y="1824"/>
                  </a:cubicBezTo>
                  <a:cubicBezTo>
                    <a:pt x="9439" y="1824"/>
                    <a:pt x="9506" y="1780"/>
                    <a:pt x="9528" y="1713"/>
                  </a:cubicBezTo>
                  <a:cubicBezTo>
                    <a:pt x="9562" y="1624"/>
                    <a:pt x="9518" y="1535"/>
                    <a:pt x="9429" y="1502"/>
                  </a:cubicBezTo>
                  <a:cubicBezTo>
                    <a:pt x="9417" y="1502"/>
                    <a:pt x="7859" y="945"/>
                    <a:pt x="5956" y="511"/>
                  </a:cubicBezTo>
                  <a:cubicBezTo>
                    <a:pt x="4447" y="171"/>
                    <a:pt x="3148" y="0"/>
                    <a:pt x="207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3281000" y="2808525"/>
              <a:ext cx="239050" cy="45425"/>
            </a:xfrm>
            <a:custGeom>
              <a:avLst/>
              <a:gdLst/>
              <a:ahLst/>
              <a:cxnLst/>
              <a:rect l="l" t="t" r="r" b="b"/>
              <a:pathLst>
                <a:path w="9562" h="1817" extrusionOk="0">
                  <a:moveTo>
                    <a:pt x="2100" y="0"/>
                  </a:moveTo>
                  <a:cubicBezTo>
                    <a:pt x="1333" y="0"/>
                    <a:pt x="677" y="87"/>
                    <a:pt x="134" y="258"/>
                  </a:cubicBezTo>
                  <a:cubicBezTo>
                    <a:pt x="56" y="280"/>
                    <a:pt x="1" y="369"/>
                    <a:pt x="34" y="459"/>
                  </a:cubicBezTo>
                  <a:cubicBezTo>
                    <a:pt x="52" y="532"/>
                    <a:pt x="124" y="576"/>
                    <a:pt x="193" y="576"/>
                  </a:cubicBezTo>
                  <a:cubicBezTo>
                    <a:pt x="207" y="576"/>
                    <a:pt x="221" y="574"/>
                    <a:pt x="234" y="570"/>
                  </a:cubicBezTo>
                  <a:cubicBezTo>
                    <a:pt x="735" y="411"/>
                    <a:pt x="1358" y="332"/>
                    <a:pt x="2089" y="332"/>
                  </a:cubicBezTo>
                  <a:cubicBezTo>
                    <a:pt x="3146" y="332"/>
                    <a:pt x="4428" y="497"/>
                    <a:pt x="5889" y="826"/>
                  </a:cubicBezTo>
                  <a:cubicBezTo>
                    <a:pt x="7770" y="1249"/>
                    <a:pt x="9306" y="1806"/>
                    <a:pt x="9329" y="1806"/>
                  </a:cubicBezTo>
                  <a:cubicBezTo>
                    <a:pt x="9339" y="1817"/>
                    <a:pt x="9362" y="1817"/>
                    <a:pt x="9384" y="1817"/>
                  </a:cubicBezTo>
                  <a:cubicBezTo>
                    <a:pt x="9451" y="1817"/>
                    <a:pt x="9507" y="1784"/>
                    <a:pt x="9529" y="1717"/>
                  </a:cubicBezTo>
                  <a:cubicBezTo>
                    <a:pt x="9562" y="1628"/>
                    <a:pt x="9517" y="1539"/>
                    <a:pt x="9440" y="1505"/>
                  </a:cubicBezTo>
                  <a:cubicBezTo>
                    <a:pt x="9418" y="1494"/>
                    <a:pt x="7870" y="938"/>
                    <a:pt x="5967" y="515"/>
                  </a:cubicBezTo>
                  <a:cubicBezTo>
                    <a:pt x="4466" y="170"/>
                    <a:pt x="3174" y="0"/>
                    <a:pt x="210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3274875" y="2853700"/>
              <a:ext cx="239050" cy="45625"/>
            </a:xfrm>
            <a:custGeom>
              <a:avLst/>
              <a:gdLst/>
              <a:ahLst/>
              <a:cxnLst/>
              <a:rect l="l" t="t" r="r" b="b"/>
              <a:pathLst>
                <a:path w="9562" h="1825" extrusionOk="0">
                  <a:moveTo>
                    <a:pt x="2071" y="0"/>
                  </a:moveTo>
                  <a:cubicBezTo>
                    <a:pt x="1314" y="0"/>
                    <a:pt x="667" y="85"/>
                    <a:pt x="134" y="254"/>
                  </a:cubicBezTo>
                  <a:cubicBezTo>
                    <a:pt x="45" y="288"/>
                    <a:pt x="1" y="377"/>
                    <a:pt x="23" y="466"/>
                  </a:cubicBezTo>
                  <a:cubicBezTo>
                    <a:pt x="49" y="528"/>
                    <a:pt x="111" y="576"/>
                    <a:pt x="180" y="576"/>
                  </a:cubicBezTo>
                  <a:cubicBezTo>
                    <a:pt x="198" y="576"/>
                    <a:pt x="216" y="573"/>
                    <a:pt x="234" y="566"/>
                  </a:cubicBezTo>
                  <a:cubicBezTo>
                    <a:pt x="724" y="409"/>
                    <a:pt x="1334" y="332"/>
                    <a:pt x="2051" y="332"/>
                  </a:cubicBezTo>
                  <a:cubicBezTo>
                    <a:pt x="3111" y="332"/>
                    <a:pt x="4404" y="501"/>
                    <a:pt x="5878" y="833"/>
                  </a:cubicBezTo>
                  <a:cubicBezTo>
                    <a:pt x="7770" y="1256"/>
                    <a:pt x="9306" y="1802"/>
                    <a:pt x="9317" y="1813"/>
                  </a:cubicBezTo>
                  <a:cubicBezTo>
                    <a:pt x="9339" y="1824"/>
                    <a:pt x="9351" y="1824"/>
                    <a:pt x="9373" y="1824"/>
                  </a:cubicBezTo>
                  <a:cubicBezTo>
                    <a:pt x="9440" y="1824"/>
                    <a:pt x="9507" y="1780"/>
                    <a:pt x="9529" y="1713"/>
                  </a:cubicBezTo>
                  <a:cubicBezTo>
                    <a:pt x="9562" y="1624"/>
                    <a:pt x="9517" y="1535"/>
                    <a:pt x="9428" y="1501"/>
                  </a:cubicBezTo>
                  <a:cubicBezTo>
                    <a:pt x="9418" y="1501"/>
                    <a:pt x="7859" y="945"/>
                    <a:pt x="5956" y="511"/>
                  </a:cubicBezTo>
                  <a:cubicBezTo>
                    <a:pt x="4446" y="171"/>
                    <a:pt x="3147" y="0"/>
                    <a:pt x="207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3274875" y="2897625"/>
              <a:ext cx="186200" cy="29225"/>
            </a:xfrm>
            <a:custGeom>
              <a:avLst/>
              <a:gdLst/>
              <a:ahLst/>
              <a:cxnLst/>
              <a:rect l="l" t="t" r="r" b="b"/>
              <a:pathLst>
                <a:path w="7448" h="1169" extrusionOk="0">
                  <a:moveTo>
                    <a:pt x="2080" y="0"/>
                  </a:moveTo>
                  <a:cubicBezTo>
                    <a:pt x="1366" y="0"/>
                    <a:pt x="701" y="75"/>
                    <a:pt x="134" y="256"/>
                  </a:cubicBezTo>
                  <a:cubicBezTo>
                    <a:pt x="45" y="290"/>
                    <a:pt x="1" y="379"/>
                    <a:pt x="23" y="468"/>
                  </a:cubicBezTo>
                  <a:cubicBezTo>
                    <a:pt x="49" y="530"/>
                    <a:pt x="111" y="578"/>
                    <a:pt x="180" y="578"/>
                  </a:cubicBezTo>
                  <a:cubicBezTo>
                    <a:pt x="198" y="578"/>
                    <a:pt x="216" y="575"/>
                    <a:pt x="234" y="568"/>
                  </a:cubicBezTo>
                  <a:cubicBezTo>
                    <a:pt x="655" y="434"/>
                    <a:pt x="1252" y="329"/>
                    <a:pt x="2088" y="329"/>
                  </a:cubicBezTo>
                  <a:cubicBezTo>
                    <a:pt x="3266" y="329"/>
                    <a:pt x="4920" y="538"/>
                    <a:pt x="7224" y="1169"/>
                  </a:cubicBezTo>
                  <a:lnTo>
                    <a:pt x="7269" y="1169"/>
                  </a:lnTo>
                  <a:cubicBezTo>
                    <a:pt x="7347" y="1169"/>
                    <a:pt x="7414" y="1124"/>
                    <a:pt x="7425" y="1047"/>
                  </a:cubicBezTo>
                  <a:cubicBezTo>
                    <a:pt x="7447" y="969"/>
                    <a:pt x="7403" y="869"/>
                    <a:pt x="7314" y="847"/>
                  </a:cubicBezTo>
                  <a:cubicBezTo>
                    <a:pt x="5746" y="423"/>
                    <a:pt x="3777" y="0"/>
                    <a:pt x="208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3319975" y="2565325"/>
              <a:ext cx="55675" cy="140025"/>
            </a:xfrm>
            <a:custGeom>
              <a:avLst/>
              <a:gdLst/>
              <a:ahLst/>
              <a:cxnLst/>
              <a:rect l="l" t="t" r="r" b="b"/>
              <a:pathLst>
                <a:path w="2227" h="5601" extrusionOk="0">
                  <a:moveTo>
                    <a:pt x="959" y="0"/>
                  </a:moveTo>
                  <a:cubicBezTo>
                    <a:pt x="799" y="0"/>
                    <a:pt x="651" y="122"/>
                    <a:pt x="623" y="291"/>
                  </a:cubicBezTo>
                  <a:lnTo>
                    <a:pt x="0" y="5367"/>
                  </a:lnTo>
                  <a:lnTo>
                    <a:pt x="0" y="5367"/>
                  </a:lnTo>
                  <a:lnTo>
                    <a:pt x="846" y="4610"/>
                  </a:lnTo>
                  <a:lnTo>
                    <a:pt x="1514" y="5601"/>
                  </a:lnTo>
                  <a:lnTo>
                    <a:pt x="2192" y="492"/>
                  </a:lnTo>
                  <a:cubicBezTo>
                    <a:pt x="2226" y="314"/>
                    <a:pt x="2115" y="136"/>
                    <a:pt x="1948" y="91"/>
                  </a:cubicBezTo>
                  <a:lnTo>
                    <a:pt x="1046" y="13"/>
                  </a:lnTo>
                  <a:cubicBezTo>
                    <a:pt x="1017" y="4"/>
                    <a:pt x="988" y="0"/>
                    <a:pt x="95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3071450" y="2574850"/>
              <a:ext cx="168650" cy="132175"/>
            </a:xfrm>
            <a:custGeom>
              <a:avLst/>
              <a:gdLst/>
              <a:ahLst/>
              <a:cxnLst/>
              <a:rect l="l" t="t" r="r" b="b"/>
              <a:pathLst>
                <a:path w="6746" h="5287" extrusionOk="0">
                  <a:moveTo>
                    <a:pt x="1693" y="0"/>
                  </a:moveTo>
                  <a:cubicBezTo>
                    <a:pt x="1533" y="0"/>
                    <a:pt x="1361" y="30"/>
                    <a:pt x="1180" y="99"/>
                  </a:cubicBezTo>
                  <a:cubicBezTo>
                    <a:pt x="1" y="544"/>
                    <a:pt x="468" y="2048"/>
                    <a:pt x="814" y="2782"/>
                  </a:cubicBezTo>
                  <a:cubicBezTo>
                    <a:pt x="1314" y="3829"/>
                    <a:pt x="2505" y="5286"/>
                    <a:pt x="2750" y="5286"/>
                  </a:cubicBezTo>
                  <a:cubicBezTo>
                    <a:pt x="2795" y="5276"/>
                    <a:pt x="3919" y="4752"/>
                    <a:pt x="4854" y="3851"/>
                  </a:cubicBezTo>
                  <a:cubicBezTo>
                    <a:pt x="5956" y="2782"/>
                    <a:pt x="6746" y="1469"/>
                    <a:pt x="5566" y="690"/>
                  </a:cubicBezTo>
                  <a:cubicBezTo>
                    <a:pt x="5367" y="557"/>
                    <a:pt x="5157" y="503"/>
                    <a:pt x="4949" y="503"/>
                  </a:cubicBezTo>
                  <a:cubicBezTo>
                    <a:pt x="4248" y="503"/>
                    <a:pt x="3568" y="1111"/>
                    <a:pt x="3396" y="1368"/>
                  </a:cubicBezTo>
                  <a:cubicBezTo>
                    <a:pt x="3396" y="1368"/>
                    <a:pt x="2779" y="0"/>
                    <a:pt x="169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3456975" y="2873950"/>
              <a:ext cx="52800" cy="52500"/>
            </a:xfrm>
            <a:custGeom>
              <a:avLst/>
              <a:gdLst/>
              <a:ahLst/>
              <a:cxnLst/>
              <a:rect l="l" t="t" r="r" b="b"/>
              <a:pathLst>
                <a:path w="2112" h="2100" extrusionOk="0">
                  <a:moveTo>
                    <a:pt x="1087" y="1"/>
                  </a:moveTo>
                  <a:lnTo>
                    <a:pt x="909" y="191"/>
                  </a:lnTo>
                  <a:lnTo>
                    <a:pt x="19" y="2027"/>
                  </a:lnTo>
                  <a:cubicBezTo>
                    <a:pt x="1" y="2063"/>
                    <a:pt x="27" y="2100"/>
                    <a:pt x="62" y="2100"/>
                  </a:cubicBezTo>
                  <a:cubicBezTo>
                    <a:pt x="69" y="2100"/>
                    <a:pt x="77" y="2098"/>
                    <a:pt x="86" y="2094"/>
                  </a:cubicBezTo>
                  <a:lnTo>
                    <a:pt x="1922" y="1203"/>
                  </a:lnTo>
                  <a:lnTo>
                    <a:pt x="2111" y="1025"/>
                  </a:lnTo>
                  <a:lnTo>
                    <a:pt x="1087" y="1"/>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3456975" y="2909025"/>
              <a:ext cx="17725" cy="17425"/>
            </a:xfrm>
            <a:custGeom>
              <a:avLst/>
              <a:gdLst/>
              <a:ahLst/>
              <a:cxnLst/>
              <a:rect l="l" t="t" r="r" b="b"/>
              <a:pathLst>
                <a:path w="709" h="697" extrusionOk="0">
                  <a:moveTo>
                    <a:pt x="319" y="0"/>
                  </a:moveTo>
                  <a:lnTo>
                    <a:pt x="19" y="624"/>
                  </a:lnTo>
                  <a:cubicBezTo>
                    <a:pt x="1" y="660"/>
                    <a:pt x="27" y="697"/>
                    <a:pt x="62" y="697"/>
                  </a:cubicBezTo>
                  <a:cubicBezTo>
                    <a:pt x="69" y="697"/>
                    <a:pt x="77" y="695"/>
                    <a:pt x="86" y="691"/>
                  </a:cubicBezTo>
                  <a:lnTo>
                    <a:pt x="709" y="391"/>
                  </a:lnTo>
                  <a:lnTo>
                    <a:pt x="319" y="0"/>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3479700" y="2759100"/>
              <a:ext cx="146650" cy="144950"/>
            </a:xfrm>
            <a:custGeom>
              <a:avLst/>
              <a:gdLst/>
              <a:ahLst/>
              <a:cxnLst/>
              <a:rect l="l" t="t" r="r" b="b"/>
              <a:pathLst>
                <a:path w="5866" h="5798" extrusionOk="0">
                  <a:moveTo>
                    <a:pt x="5072" y="1"/>
                  </a:moveTo>
                  <a:cubicBezTo>
                    <a:pt x="4887" y="1"/>
                    <a:pt x="4703" y="70"/>
                    <a:pt x="4564" y="209"/>
                  </a:cubicBezTo>
                  <a:lnTo>
                    <a:pt x="0" y="4773"/>
                  </a:lnTo>
                  <a:lnTo>
                    <a:pt x="1024" y="5797"/>
                  </a:lnTo>
                  <a:lnTo>
                    <a:pt x="5588" y="1233"/>
                  </a:lnTo>
                  <a:cubicBezTo>
                    <a:pt x="5866" y="956"/>
                    <a:pt x="5866" y="499"/>
                    <a:pt x="5588" y="209"/>
                  </a:cubicBezTo>
                  <a:cubicBezTo>
                    <a:pt x="5443" y="70"/>
                    <a:pt x="5257" y="1"/>
                    <a:pt x="5072"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3574300" y="2774350"/>
              <a:ext cx="35100" cy="35075"/>
            </a:xfrm>
            <a:custGeom>
              <a:avLst/>
              <a:gdLst/>
              <a:ahLst/>
              <a:cxnLst/>
              <a:rect l="l" t="t" r="r" b="b"/>
              <a:pathLst>
                <a:path w="1404" h="1403" extrusionOk="0">
                  <a:moveTo>
                    <a:pt x="390" y="0"/>
                  </a:moveTo>
                  <a:lnTo>
                    <a:pt x="1" y="390"/>
                  </a:lnTo>
                  <a:lnTo>
                    <a:pt x="1013" y="1403"/>
                  </a:lnTo>
                  <a:lnTo>
                    <a:pt x="1403" y="1013"/>
                  </a:lnTo>
                  <a:lnTo>
                    <a:pt x="390" y="0"/>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3584050" y="2759100"/>
              <a:ext cx="42300" cy="40600"/>
            </a:xfrm>
            <a:custGeom>
              <a:avLst/>
              <a:gdLst/>
              <a:ahLst/>
              <a:cxnLst/>
              <a:rect l="l" t="t" r="r" b="b"/>
              <a:pathLst>
                <a:path w="1692" h="1624" extrusionOk="0">
                  <a:moveTo>
                    <a:pt x="898" y="1"/>
                  </a:moveTo>
                  <a:cubicBezTo>
                    <a:pt x="713" y="1"/>
                    <a:pt x="529" y="70"/>
                    <a:pt x="390" y="209"/>
                  </a:cubicBezTo>
                  <a:lnTo>
                    <a:pt x="0" y="610"/>
                  </a:lnTo>
                  <a:lnTo>
                    <a:pt x="1013" y="1623"/>
                  </a:lnTo>
                  <a:lnTo>
                    <a:pt x="1414" y="1233"/>
                  </a:lnTo>
                  <a:cubicBezTo>
                    <a:pt x="1692" y="956"/>
                    <a:pt x="1692" y="499"/>
                    <a:pt x="1414" y="209"/>
                  </a:cubicBezTo>
                  <a:cubicBezTo>
                    <a:pt x="1269" y="70"/>
                    <a:pt x="1083" y="1"/>
                    <a:pt x="898"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3488300" y="2792425"/>
              <a:ext cx="103000" cy="103000"/>
            </a:xfrm>
            <a:custGeom>
              <a:avLst/>
              <a:gdLst/>
              <a:ahLst/>
              <a:cxnLst/>
              <a:rect l="l" t="t" r="r" b="b"/>
              <a:pathLst>
                <a:path w="4120" h="4120" extrusionOk="0">
                  <a:moveTo>
                    <a:pt x="3775" y="1"/>
                  </a:moveTo>
                  <a:lnTo>
                    <a:pt x="1" y="3786"/>
                  </a:lnTo>
                  <a:lnTo>
                    <a:pt x="335" y="4120"/>
                  </a:lnTo>
                  <a:lnTo>
                    <a:pt x="4119" y="346"/>
                  </a:lnTo>
                  <a:lnTo>
                    <a:pt x="3775"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2886675" y="2363600"/>
              <a:ext cx="199825" cy="213500"/>
            </a:xfrm>
            <a:custGeom>
              <a:avLst/>
              <a:gdLst/>
              <a:ahLst/>
              <a:cxnLst/>
              <a:rect l="l" t="t" r="r" b="b"/>
              <a:pathLst>
                <a:path w="7993" h="8540" extrusionOk="0">
                  <a:moveTo>
                    <a:pt x="1" y="0"/>
                  </a:moveTo>
                  <a:cubicBezTo>
                    <a:pt x="1" y="1"/>
                    <a:pt x="1002" y="2516"/>
                    <a:pt x="2595" y="4442"/>
                  </a:cubicBezTo>
                  <a:lnTo>
                    <a:pt x="3696" y="4564"/>
                  </a:lnTo>
                  <a:lnTo>
                    <a:pt x="2906" y="4809"/>
                  </a:lnTo>
                  <a:cubicBezTo>
                    <a:pt x="2906" y="4809"/>
                    <a:pt x="3685" y="6001"/>
                    <a:pt x="4275" y="6468"/>
                  </a:cubicBezTo>
                  <a:lnTo>
                    <a:pt x="5343" y="6479"/>
                  </a:lnTo>
                  <a:lnTo>
                    <a:pt x="4598" y="6869"/>
                  </a:lnTo>
                  <a:cubicBezTo>
                    <a:pt x="4598" y="6869"/>
                    <a:pt x="5634" y="8539"/>
                    <a:pt x="6911" y="8539"/>
                  </a:cubicBezTo>
                  <a:cubicBezTo>
                    <a:pt x="7029" y="8539"/>
                    <a:pt x="7148" y="8525"/>
                    <a:pt x="7270" y="8494"/>
                  </a:cubicBezTo>
                  <a:cubicBezTo>
                    <a:pt x="7993" y="7993"/>
                    <a:pt x="7792" y="6056"/>
                    <a:pt x="7792" y="6056"/>
                  </a:cubicBezTo>
                  <a:lnTo>
                    <a:pt x="7792" y="6056"/>
                  </a:lnTo>
                  <a:lnTo>
                    <a:pt x="7058" y="6679"/>
                  </a:lnTo>
                  <a:lnTo>
                    <a:pt x="7537" y="5232"/>
                  </a:lnTo>
                  <a:cubicBezTo>
                    <a:pt x="6891" y="4119"/>
                    <a:pt x="5032" y="2583"/>
                    <a:pt x="5032" y="2583"/>
                  </a:cubicBezTo>
                  <a:lnTo>
                    <a:pt x="4587" y="3107"/>
                  </a:lnTo>
                  <a:lnTo>
                    <a:pt x="4609" y="2338"/>
                  </a:lnTo>
                  <a:cubicBezTo>
                    <a:pt x="4609" y="2338"/>
                    <a:pt x="3596" y="1593"/>
                    <a:pt x="2661" y="1147"/>
                  </a:cubicBezTo>
                  <a:cubicBezTo>
                    <a:pt x="1993" y="824"/>
                    <a:pt x="1" y="1"/>
                    <a:pt x="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2898375" y="2373900"/>
              <a:ext cx="187025" cy="245475"/>
            </a:xfrm>
            <a:custGeom>
              <a:avLst/>
              <a:gdLst/>
              <a:ahLst/>
              <a:cxnLst/>
              <a:rect l="l" t="t" r="r" b="b"/>
              <a:pathLst>
                <a:path w="7481" h="9819" extrusionOk="0">
                  <a:moveTo>
                    <a:pt x="0" y="1"/>
                  </a:moveTo>
                  <a:cubicBezTo>
                    <a:pt x="5566" y="5121"/>
                    <a:pt x="6980" y="9195"/>
                    <a:pt x="6980" y="9195"/>
                  </a:cubicBezTo>
                  <a:lnTo>
                    <a:pt x="7480" y="9818"/>
                  </a:lnTo>
                  <a:cubicBezTo>
                    <a:pt x="6790" y="4909"/>
                    <a:pt x="1" y="1"/>
                    <a:pt x="0"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90CF-4B0B-4121-97D0-D9F027B1A52A}"/>
              </a:ext>
            </a:extLst>
          </p:cNvPr>
          <p:cNvSpPr>
            <a:spLocks noGrp="1"/>
          </p:cNvSpPr>
          <p:nvPr>
            <p:ph type="title"/>
          </p:nvPr>
        </p:nvSpPr>
        <p:spPr/>
        <p:txBody>
          <a:bodyPr/>
          <a:lstStyle/>
          <a:p>
            <a:r>
              <a:rPr lang="en-US" dirty="0"/>
              <a:t>A Theoretical Timeline</a:t>
            </a:r>
          </a:p>
        </p:txBody>
      </p:sp>
      <p:sp>
        <p:nvSpPr>
          <p:cNvPr id="3" name="Text Placeholder 2">
            <a:extLst>
              <a:ext uri="{FF2B5EF4-FFF2-40B4-BE49-F238E27FC236}">
                <a16:creationId xmlns:a16="http://schemas.microsoft.com/office/drawing/2014/main" id="{5053B985-E68C-4E5C-B229-240B72E39467}"/>
              </a:ext>
            </a:extLst>
          </p:cNvPr>
          <p:cNvSpPr>
            <a:spLocks noGrp="1"/>
          </p:cNvSpPr>
          <p:nvPr>
            <p:ph type="body" idx="1"/>
          </p:nvPr>
        </p:nvSpPr>
        <p:spPr>
          <a:xfrm>
            <a:off x="1292494" y="1187523"/>
            <a:ext cx="7704000" cy="275651"/>
          </a:xfrm>
        </p:spPr>
        <p:txBody>
          <a:bodyPr/>
          <a:lstStyle/>
          <a:p>
            <a:pPr marL="152400" indent="0">
              <a:buNone/>
            </a:pPr>
            <a:r>
              <a:rPr lang="en-US" dirty="0"/>
              <a:t>How do we read, appreciate, and remember young adult fiction about disability? </a:t>
            </a:r>
          </a:p>
          <a:p>
            <a:pPr marL="152400" indent="0">
              <a:buNone/>
            </a:pPr>
            <a:endParaRPr lang="en-US" dirty="0"/>
          </a:p>
          <a:p>
            <a:pPr marL="152400" indent="0">
              <a:buNone/>
            </a:pPr>
            <a:endParaRPr lang="en-US" dirty="0"/>
          </a:p>
        </p:txBody>
      </p:sp>
      <p:graphicFrame>
        <p:nvGraphicFramePr>
          <p:cNvPr id="4" name="Table 3">
            <a:extLst>
              <a:ext uri="{FF2B5EF4-FFF2-40B4-BE49-F238E27FC236}">
                <a16:creationId xmlns:a16="http://schemas.microsoft.com/office/drawing/2014/main" id="{212AC418-0EC6-4CA1-A818-247AF15BAA01}"/>
              </a:ext>
            </a:extLst>
          </p:cNvPr>
          <p:cNvGraphicFramePr>
            <a:graphicFrameLocks noGrp="1"/>
          </p:cNvGraphicFramePr>
          <p:nvPr>
            <p:extLst>
              <p:ext uri="{D42A27DB-BD31-4B8C-83A1-F6EECF244321}">
                <p14:modId xmlns:p14="http://schemas.microsoft.com/office/powerpoint/2010/main" val="1489436293"/>
              </p:ext>
            </p:extLst>
          </p:nvPr>
        </p:nvGraphicFramePr>
        <p:xfrm>
          <a:off x="650682" y="1537842"/>
          <a:ext cx="3921318" cy="2986449"/>
        </p:xfrm>
        <a:graphic>
          <a:graphicData uri="http://schemas.openxmlformats.org/drawingml/2006/table">
            <a:tbl>
              <a:tblPr firstRow="1" bandRow="1">
                <a:tableStyleId>{5C22544A-7EE6-4342-B048-85BDC9FD1C3A}</a:tableStyleId>
              </a:tblPr>
              <a:tblGrid>
                <a:gridCol w="930886">
                  <a:extLst>
                    <a:ext uri="{9D8B030D-6E8A-4147-A177-3AD203B41FA5}">
                      <a16:colId xmlns:a16="http://schemas.microsoft.com/office/drawing/2014/main" val="698438750"/>
                    </a:ext>
                  </a:extLst>
                </a:gridCol>
                <a:gridCol w="2990432">
                  <a:extLst>
                    <a:ext uri="{9D8B030D-6E8A-4147-A177-3AD203B41FA5}">
                      <a16:colId xmlns:a16="http://schemas.microsoft.com/office/drawing/2014/main" val="2413000791"/>
                    </a:ext>
                  </a:extLst>
                </a:gridCol>
              </a:tblGrid>
              <a:tr h="497412">
                <a:tc>
                  <a:txBody>
                    <a:bodyPr/>
                    <a:lstStyle/>
                    <a:p>
                      <a:pPr algn="ctr"/>
                      <a:r>
                        <a:rPr lang="en-US" dirty="0"/>
                        <a:t>Period</a:t>
                      </a:r>
                    </a:p>
                  </a:txBody>
                  <a:tcPr anchor="ctr"/>
                </a:tc>
                <a:tc>
                  <a:txBody>
                    <a:bodyPr/>
                    <a:lstStyle/>
                    <a:p>
                      <a:pPr algn="ctr"/>
                      <a:r>
                        <a:rPr lang="en-US" dirty="0"/>
                        <a:t>Theoretical Aims</a:t>
                      </a:r>
                    </a:p>
                  </a:txBody>
                  <a:tcPr anchor="ctr"/>
                </a:tc>
                <a:extLst>
                  <a:ext uri="{0D108BD9-81ED-4DB2-BD59-A6C34878D82A}">
                    <a16:rowId xmlns:a16="http://schemas.microsoft.com/office/drawing/2014/main" val="138167317"/>
                  </a:ext>
                </a:extLst>
              </a:tr>
              <a:tr h="497412">
                <a:tc>
                  <a:txBody>
                    <a:bodyPr/>
                    <a:lstStyle/>
                    <a:p>
                      <a:pPr algn="ctr"/>
                      <a:r>
                        <a:rPr lang="en-US" dirty="0"/>
                        <a:t>80s</a:t>
                      </a:r>
                    </a:p>
                  </a:txBody>
                  <a:tcPr anchor="ctr"/>
                </a:tc>
                <a:tc>
                  <a:txBody>
                    <a:bodyPr/>
                    <a:lstStyle/>
                    <a:p>
                      <a:pPr algn="ctr"/>
                      <a:r>
                        <a:rPr lang="en-US" dirty="0"/>
                        <a:t>Identify representations</a:t>
                      </a:r>
                    </a:p>
                  </a:txBody>
                  <a:tcPr anchor="ctr"/>
                </a:tc>
                <a:extLst>
                  <a:ext uri="{0D108BD9-81ED-4DB2-BD59-A6C34878D82A}">
                    <a16:rowId xmlns:a16="http://schemas.microsoft.com/office/drawing/2014/main" val="445079524"/>
                  </a:ext>
                </a:extLst>
              </a:tr>
              <a:tr h="735369">
                <a:tc>
                  <a:txBody>
                    <a:bodyPr/>
                    <a:lstStyle/>
                    <a:p>
                      <a:pPr algn="ctr"/>
                      <a:r>
                        <a:rPr lang="en-US" dirty="0"/>
                        <a:t>90s</a:t>
                      </a:r>
                    </a:p>
                  </a:txBody>
                  <a:tcPr anchor="ctr"/>
                </a:tc>
                <a:tc>
                  <a:txBody>
                    <a:bodyPr/>
                    <a:lstStyle/>
                    <a:p>
                      <a:pPr algn="ctr"/>
                      <a:r>
                        <a:rPr lang="en-US" dirty="0"/>
                        <a:t>Identify, celebrate, and imagine </a:t>
                      </a:r>
                      <a:r>
                        <a:rPr lang="en-US" i="1" dirty="0"/>
                        <a:t>inclusive </a:t>
                      </a:r>
                      <a:r>
                        <a:rPr lang="en-US" i="0" dirty="0"/>
                        <a:t>representation</a:t>
                      </a:r>
                      <a:endParaRPr lang="en-US" dirty="0"/>
                    </a:p>
                  </a:txBody>
                  <a:tcPr anchor="ctr"/>
                </a:tc>
                <a:extLst>
                  <a:ext uri="{0D108BD9-81ED-4DB2-BD59-A6C34878D82A}">
                    <a16:rowId xmlns:a16="http://schemas.microsoft.com/office/drawing/2014/main" val="227062087"/>
                  </a:ext>
                </a:extLst>
              </a:tr>
              <a:tr h="520887">
                <a:tc>
                  <a:txBody>
                    <a:bodyPr/>
                    <a:lstStyle/>
                    <a:p>
                      <a:pPr algn="ctr"/>
                      <a:r>
                        <a:rPr lang="en-US" dirty="0"/>
                        <a:t>00s</a:t>
                      </a:r>
                    </a:p>
                  </a:txBody>
                  <a:tcPr anchor="ctr"/>
                </a:tc>
                <a:tc>
                  <a:txBody>
                    <a:bodyPr/>
                    <a:lstStyle/>
                    <a:p>
                      <a:pPr algn="ctr"/>
                      <a:r>
                        <a:rPr lang="en-US" dirty="0"/>
                        <a:t>Identify problematic representation</a:t>
                      </a:r>
                    </a:p>
                  </a:txBody>
                  <a:tcPr anchor="ctr"/>
                </a:tc>
                <a:extLst>
                  <a:ext uri="{0D108BD9-81ED-4DB2-BD59-A6C34878D82A}">
                    <a16:rowId xmlns:a16="http://schemas.microsoft.com/office/drawing/2014/main" val="3087964882"/>
                  </a:ext>
                </a:extLst>
              </a:tr>
              <a:tr h="735369">
                <a:tc>
                  <a:txBody>
                    <a:bodyPr/>
                    <a:lstStyle/>
                    <a:p>
                      <a:pPr algn="ctr"/>
                      <a:r>
                        <a:rPr lang="en-US" dirty="0"/>
                        <a:t>10s/20s</a:t>
                      </a:r>
                    </a:p>
                  </a:txBody>
                  <a:tcPr anchor="ctr"/>
                </a:tc>
                <a:tc>
                  <a:txBody>
                    <a:bodyPr/>
                    <a:lstStyle/>
                    <a:p>
                      <a:pPr algn="ctr"/>
                      <a:r>
                        <a:rPr lang="en-US" dirty="0"/>
                        <a:t>Imagine and honor “positive,” not stereotyped, representation</a:t>
                      </a:r>
                    </a:p>
                  </a:txBody>
                  <a:tcPr anchor="ctr"/>
                </a:tc>
                <a:extLst>
                  <a:ext uri="{0D108BD9-81ED-4DB2-BD59-A6C34878D82A}">
                    <a16:rowId xmlns:a16="http://schemas.microsoft.com/office/drawing/2014/main" val="1639717827"/>
                  </a:ext>
                </a:extLst>
              </a:tr>
            </a:tbl>
          </a:graphicData>
        </a:graphic>
      </p:graphicFrame>
      <p:sp>
        <p:nvSpPr>
          <p:cNvPr id="5" name="Rectangle 4">
            <a:extLst>
              <a:ext uri="{FF2B5EF4-FFF2-40B4-BE49-F238E27FC236}">
                <a16:creationId xmlns:a16="http://schemas.microsoft.com/office/drawing/2014/main" id="{BBAAABFD-6126-4D8E-BF5F-0B5A20E62775}"/>
              </a:ext>
            </a:extLst>
          </p:cNvPr>
          <p:cNvSpPr/>
          <p:nvPr/>
        </p:nvSpPr>
        <p:spPr>
          <a:xfrm>
            <a:off x="4883426" y="1463174"/>
            <a:ext cx="3609892" cy="332398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contributors to this special issue ask what and how do these texts teach? Are their authors building mirrors where individuals with disabilities can reflect on their own lives and value? Are they building windows through which readers can see their own biases as well as a panorama of human perspectives? Are some of the windows also sliding doors into new worlds? The articles we have included ask what younger readers will discover about themselves in addition to the plurality of lived experiences, viewpoints, and contributions of disabled people (Hughes and Wheeler 263).</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lvl="2"/>
            <a:r>
              <a:rPr lang="en-US" dirty="0">
                <a:latin typeface="Calibri" panose="020F0502020204030204" pitchFamily="34" charset="0"/>
                <a:ea typeface="Calibri" panose="020F0502020204030204" pitchFamily="34" charset="0"/>
                <a:cs typeface="Times New Roman" panose="02020603050405020304" pitchFamily="18" charset="0"/>
              </a:rPr>
              <a:t>- Intro to 2018 Special Issue of </a:t>
            </a:r>
            <a:r>
              <a:rPr lang="en-US" dirty="0">
                <a:latin typeface="Calibri" panose="020F0502020204030204" pitchFamily="34" charset="0"/>
                <a:ea typeface="Calibri" panose="020F0502020204030204" pitchFamily="34" charset="0"/>
                <a:cs typeface="Times New Roman" panose="02020603050405020304" pitchFamily="18" charset="0"/>
                <a:hlinkClick r:id="rId2"/>
              </a:rPr>
              <a:t>JLCDS</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3189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3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Two books written by blind authors</a:t>
            </a:r>
            <a:endParaRPr>
              <a:solidFill>
                <a:schemeClr val="accent1"/>
              </a:solidFill>
            </a:endParaRPr>
          </a:p>
        </p:txBody>
      </p:sp>
      <p:sp>
        <p:nvSpPr>
          <p:cNvPr id="884" name="Google Shape;884;p38"/>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2</a:t>
            </a:r>
            <a:endParaRPr/>
          </a:p>
        </p:txBody>
      </p:sp>
      <p:sp>
        <p:nvSpPr>
          <p:cNvPr id="885" name="Google Shape;885;p38"/>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1</a:t>
            </a:r>
            <a:endParaRPr/>
          </a:p>
        </p:txBody>
      </p:sp>
      <p:sp>
        <p:nvSpPr>
          <p:cNvPr id="886" name="Google Shape;886;p38"/>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Light a single candle by Beverly Butler in 1962</a:t>
            </a:r>
            <a:endParaRPr/>
          </a:p>
        </p:txBody>
      </p:sp>
      <p:sp>
        <p:nvSpPr>
          <p:cNvPr id="887" name="Google Shape;887;p38"/>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Follow my leader by James Garfield in 1958</a:t>
            </a:r>
            <a:endParaRPr/>
          </a:p>
        </p:txBody>
      </p:sp>
      <p:cxnSp>
        <p:nvCxnSpPr>
          <p:cNvPr id="888" name="Google Shape;888;p38"/>
          <p:cNvCxnSpPr/>
          <p:nvPr/>
        </p:nvCxnSpPr>
        <p:spPr>
          <a:xfrm>
            <a:off x="2182193" y="2575850"/>
            <a:ext cx="1580400" cy="0"/>
          </a:xfrm>
          <a:prstGeom prst="straightConnector1">
            <a:avLst/>
          </a:prstGeom>
          <a:noFill/>
          <a:ln w="19050" cap="flat" cmpd="sng">
            <a:solidFill>
              <a:schemeClr val="accent2"/>
            </a:solidFill>
            <a:prstDash val="solid"/>
            <a:round/>
            <a:headEnd type="oval" w="med" len="med"/>
            <a:tailEnd type="oval" w="med" len="med"/>
          </a:ln>
        </p:spPr>
      </p:cxnSp>
      <p:cxnSp>
        <p:nvCxnSpPr>
          <p:cNvPr id="889" name="Google Shape;889;p38"/>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890" name="Google Shape;890;p38"/>
          <p:cNvCxnSpPr/>
          <p:nvPr/>
        </p:nvCxnSpPr>
        <p:spPr>
          <a:xfrm>
            <a:off x="2182193" y="3701363"/>
            <a:ext cx="1580400" cy="0"/>
          </a:xfrm>
          <a:prstGeom prst="straightConnector1">
            <a:avLst/>
          </a:prstGeom>
          <a:noFill/>
          <a:ln w="19050" cap="flat" cmpd="sng">
            <a:solidFill>
              <a:schemeClr val="accent2"/>
            </a:solidFill>
            <a:prstDash val="solid"/>
            <a:round/>
            <a:headEnd type="oval" w="med" len="med"/>
            <a:tailEnd type="oval" w="med" len="med"/>
          </a:ln>
        </p:spPr>
      </p:cxnSp>
      <p:grpSp>
        <p:nvGrpSpPr>
          <p:cNvPr id="891" name="Google Shape;891;p38"/>
          <p:cNvGrpSpPr/>
          <p:nvPr/>
        </p:nvGrpSpPr>
        <p:grpSpPr>
          <a:xfrm>
            <a:off x="1205941" y="1997677"/>
            <a:ext cx="639512" cy="760910"/>
            <a:chOff x="3542423" y="2155802"/>
            <a:chExt cx="283748" cy="337612"/>
          </a:xfrm>
        </p:grpSpPr>
        <p:sp>
          <p:nvSpPr>
            <p:cNvPr id="892" name="Google Shape;892;p38"/>
            <p:cNvSpPr/>
            <p:nvPr/>
          </p:nvSpPr>
          <p:spPr>
            <a:xfrm>
              <a:off x="3542911" y="2155802"/>
              <a:ext cx="61812" cy="310924"/>
            </a:xfrm>
            <a:custGeom>
              <a:avLst/>
              <a:gdLst/>
              <a:ahLst/>
              <a:cxnLst/>
              <a:rect l="l" t="t" r="r" b="b"/>
              <a:pathLst>
                <a:path w="1392" h="7002" extrusionOk="0">
                  <a:moveTo>
                    <a:pt x="813" y="0"/>
                  </a:moveTo>
                  <a:cubicBezTo>
                    <a:pt x="368" y="0"/>
                    <a:pt x="0" y="367"/>
                    <a:pt x="0" y="812"/>
                  </a:cubicBezTo>
                  <a:lnTo>
                    <a:pt x="0" y="6778"/>
                  </a:lnTo>
                  <a:cubicBezTo>
                    <a:pt x="0" y="6901"/>
                    <a:pt x="101" y="7001"/>
                    <a:pt x="223" y="7001"/>
                  </a:cubicBezTo>
                  <a:lnTo>
                    <a:pt x="1169" y="7001"/>
                  </a:lnTo>
                  <a:cubicBezTo>
                    <a:pt x="1291" y="7001"/>
                    <a:pt x="1392" y="6901"/>
                    <a:pt x="1392" y="6778"/>
                  </a:cubicBezTo>
                  <a:lnTo>
                    <a:pt x="1392" y="223"/>
                  </a:lnTo>
                  <a:cubicBezTo>
                    <a:pt x="1392" y="100"/>
                    <a:pt x="1291" y="0"/>
                    <a:pt x="116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8"/>
            <p:cNvSpPr/>
            <p:nvPr/>
          </p:nvSpPr>
          <p:spPr>
            <a:xfrm>
              <a:off x="3552769" y="2430092"/>
              <a:ext cx="273402" cy="53419"/>
            </a:xfrm>
            <a:custGeom>
              <a:avLst/>
              <a:gdLst/>
              <a:ahLst/>
              <a:cxnLst/>
              <a:rect l="l" t="t" r="r" b="b"/>
              <a:pathLst>
                <a:path w="6157" h="1203" extrusionOk="0">
                  <a:moveTo>
                    <a:pt x="602" y="0"/>
                  </a:moveTo>
                  <a:cubicBezTo>
                    <a:pt x="268" y="0"/>
                    <a:pt x="1" y="268"/>
                    <a:pt x="1" y="601"/>
                  </a:cubicBezTo>
                  <a:cubicBezTo>
                    <a:pt x="1" y="757"/>
                    <a:pt x="68" y="913"/>
                    <a:pt x="179" y="1024"/>
                  </a:cubicBezTo>
                  <a:cubicBezTo>
                    <a:pt x="290" y="1136"/>
                    <a:pt x="435" y="1203"/>
                    <a:pt x="602" y="1203"/>
                  </a:cubicBezTo>
                  <a:lnTo>
                    <a:pt x="6157" y="1203"/>
                  </a:lnTo>
                  <a:cubicBezTo>
                    <a:pt x="6078" y="1136"/>
                    <a:pt x="6157" y="980"/>
                    <a:pt x="6157" y="980"/>
                  </a:cubicBezTo>
                  <a:lnTo>
                    <a:pt x="6157" y="223"/>
                  </a:lnTo>
                  <a:cubicBezTo>
                    <a:pt x="6157" y="223"/>
                    <a:pt x="6001" y="67"/>
                    <a:pt x="615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8"/>
            <p:cNvSpPr/>
            <p:nvPr/>
          </p:nvSpPr>
          <p:spPr>
            <a:xfrm>
              <a:off x="3705523" y="2430092"/>
              <a:ext cx="120648" cy="53419"/>
            </a:xfrm>
            <a:custGeom>
              <a:avLst/>
              <a:gdLst/>
              <a:ahLst/>
              <a:cxnLst/>
              <a:rect l="l" t="t" r="r" b="b"/>
              <a:pathLst>
                <a:path w="2717" h="1203" extrusionOk="0">
                  <a:moveTo>
                    <a:pt x="1" y="0"/>
                  </a:moveTo>
                  <a:lnTo>
                    <a:pt x="1" y="1203"/>
                  </a:lnTo>
                  <a:lnTo>
                    <a:pt x="2717" y="1203"/>
                  </a:lnTo>
                  <a:cubicBezTo>
                    <a:pt x="2638" y="1136"/>
                    <a:pt x="2717" y="980"/>
                    <a:pt x="2717" y="980"/>
                  </a:cubicBezTo>
                  <a:lnTo>
                    <a:pt x="2717" y="223"/>
                  </a:lnTo>
                  <a:cubicBezTo>
                    <a:pt x="2717" y="223"/>
                    <a:pt x="2561" y="67"/>
                    <a:pt x="2717"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8"/>
            <p:cNvSpPr/>
            <p:nvPr/>
          </p:nvSpPr>
          <p:spPr>
            <a:xfrm>
              <a:off x="3584919" y="2155802"/>
              <a:ext cx="241252" cy="284192"/>
            </a:xfrm>
            <a:custGeom>
              <a:avLst/>
              <a:gdLst/>
              <a:ahLst/>
              <a:cxnLst/>
              <a:rect l="l" t="t" r="r" b="b"/>
              <a:pathLst>
                <a:path w="5433" h="6400" extrusionOk="0">
                  <a:moveTo>
                    <a:pt x="1" y="0"/>
                  </a:moveTo>
                  <a:lnTo>
                    <a:pt x="1" y="6177"/>
                  </a:lnTo>
                  <a:cubicBezTo>
                    <a:pt x="1" y="6300"/>
                    <a:pt x="100" y="6400"/>
                    <a:pt x="223" y="6400"/>
                  </a:cubicBezTo>
                  <a:lnTo>
                    <a:pt x="5210" y="6400"/>
                  </a:lnTo>
                  <a:cubicBezTo>
                    <a:pt x="5332" y="6400"/>
                    <a:pt x="5433" y="6300"/>
                    <a:pt x="5433" y="6177"/>
                  </a:cubicBezTo>
                  <a:lnTo>
                    <a:pt x="5433" y="223"/>
                  </a:lnTo>
                  <a:cubicBezTo>
                    <a:pt x="5433" y="100"/>
                    <a:pt x="5332" y="0"/>
                    <a:pt x="5210" y="0"/>
                  </a:cubicBezTo>
                  <a:lnTo>
                    <a:pt x="4587" y="0"/>
                  </a:lnTo>
                  <a:cubicBezTo>
                    <a:pt x="4453" y="85"/>
                    <a:pt x="4254" y="114"/>
                    <a:pt x="4048" y="114"/>
                  </a:cubicBezTo>
                  <a:cubicBezTo>
                    <a:pt x="3635" y="114"/>
                    <a:pt x="3195" y="0"/>
                    <a:pt x="3195"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8"/>
            <p:cNvSpPr/>
            <p:nvPr/>
          </p:nvSpPr>
          <p:spPr>
            <a:xfrm>
              <a:off x="3705523" y="2155802"/>
              <a:ext cx="120648" cy="284192"/>
            </a:xfrm>
            <a:custGeom>
              <a:avLst/>
              <a:gdLst/>
              <a:ahLst/>
              <a:cxnLst/>
              <a:rect l="l" t="t" r="r" b="b"/>
              <a:pathLst>
                <a:path w="2717" h="6400" extrusionOk="0">
                  <a:moveTo>
                    <a:pt x="1" y="0"/>
                  </a:moveTo>
                  <a:lnTo>
                    <a:pt x="1" y="6400"/>
                  </a:lnTo>
                  <a:lnTo>
                    <a:pt x="2494" y="6400"/>
                  </a:lnTo>
                  <a:cubicBezTo>
                    <a:pt x="2616" y="6400"/>
                    <a:pt x="2717" y="6300"/>
                    <a:pt x="2717" y="6177"/>
                  </a:cubicBezTo>
                  <a:lnTo>
                    <a:pt x="2717" y="223"/>
                  </a:lnTo>
                  <a:cubicBezTo>
                    <a:pt x="2717" y="100"/>
                    <a:pt x="2616" y="0"/>
                    <a:pt x="2494" y="0"/>
                  </a:cubicBezTo>
                  <a:lnTo>
                    <a:pt x="1871" y="0"/>
                  </a:lnTo>
                  <a:cubicBezTo>
                    <a:pt x="1737" y="85"/>
                    <a:pt x="1538" y="114"/>
                    <a:pt x="1332" y="114"/>
                  </a:cubicBezTo>
                  <a:cubicBezTo>
                    <a:pt x="919" y="114"/>
                    <a:pt x="479" y="0"/>
                    <a:pt x="47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8"/>
            <p:cNvSpPr/>
            <p:nvPr/>
          </p:nvSpPr>
          <p:spPr>
            <a:xfrm>
              <a:off x="3542423" y="2420190"/>
              <a:ext cx="283748" cy="73224"/>
            </a:xfrm>
            <a:custGeom>
              <a:avLst/>
              <a:gdLst/>
              <a:ahLst/>
              <a:cxnLst/>
              <a:rect l="l" t="t" r="r" b="b"/>
              <a:pathLst>
                <a:path w="6390" h="1649" extrusionOk="0">
                  <a:moveTo>
                    <a:pt x="835" y="1"/>
                  </a:moveTo>
                  <a:cubicBezTo>
                    <a:pt x="379" y="1"/>
                    <a:pt x="0" y="369"/>
                    <a:pt x="11" y="836"/>
                  </a:cubicBezTo>
                  <a:cubicBezTo>
                    <a:pt x="23" y="1281"/>
                    <a:pt x="401" y="1648"/>
                    <a:pt x="846" y="1648"/>
                  </a:cubicBezTo>
                  <a:lnTo>
                    <a:pt x="6167" y="1648"/>
                  </a:lnTo>
                  <a:cubicBezTo>
                    <a:pt x="6289" y="1648"/>
                    <a:pt x="6390" y="1548"/>
                    <a:pt x="6390" y="1426"/>
                  </a:cubicBezTo>
                  <a:lnTo>
                    <a:pt x="6390" y="1203"/>
                  </a:lnTo>
                  <a:lnTo>
                    <a:pt x="835" y="1203"/>
                  </a:lnTo>
                  <a:cubicBezTo>
                    <a:pt x="624" y="1203"/>
                    <a:pt x="456" y="1025"/>
                    <a:pt x="456" y="824"/>
                  </a:cubicBezTo>
                  <a:cubicBezTo>
                    <a:pt x="456" y="613"/>
                    <a:pt x="624" y="446"/>
                    <a:pt x="835" y="446"/>
                  </a:cubicBezTo>
                  <a:lnTo>
                    <a:pt x="6390" y="446"/>
                  </a:lnTo>
                  <a:lnTo>
                    <a:pt x="6390"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a:off x="3705523" y="2420190"/>
              <a:ext cx="120648" cy="19805"/>
            </a:xfrm>
            <a:custGeom>
              <a:avLst/>
              <a:gdLst/>
              <a:ahLst/>
              <a:cxnLst/>
              <a:rect l="l" t="t" r="r" b="b"/>
              <a:pathLst>
                <a:path w="2717" h="446" extrusionOk="0">
                  <a:moveTo>
                    <a:pt x="1" y="1"/>
                  </a:moveTo>
                  <a:lnTo>
                    <a:pt x="1" y="446"/>
                  </a:lnTo>
                  <a:lnTo>
                    <a:pt x="2717" y="446"/>
                  </a:lnTo>
                  <a:lnTo>
                    <a:pt x="2717"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a:off x="3705523" y="2473565"/>
              <a:ext cx="120648" cy="19849"/>
            </a:xfrm>
            <a:custGeom>
              <a:avLst/>
              <a:gdLst/>
              <a:ahLst/>
              <a:cxnLst/>
              <a:rect l="l" t="t" r="r" b="b"/>
              <a:pathLst>
                <a:path w="2717" h="447" extrusionOk="0">
                  <a:moveTo>
                    <a:pt x="1" y="1"/>
                  </a:moveTo>
                  <a:lnTo>
                    <a:pt x="1" y="446"/>
                  </a:lnTo>
                  <a:lnTo>
                    <a:pt x="2494" y="446"/>
                  </a:lnTo>
                  <a:cubicBezTo>
                    <a:pt x="2616" y="446"/>
                    <a:pt x="2717" y="346"/>
                    <a:pt x="2717" y="224"/>
                  </a:cubicBezTo>
                  <a:lnTo>
                    <a:pt x="2717"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a:off x="3643267" y="2346078"/>
              <a:ext cx="125044" cy="19805"/>
            </a:xfrm>
            <a:custGeom>
              <a:avLst/>
              <a:gdLst/>
              <a:ahLst/>
              <a:cxnLst/>
              <a:rect l="l" t="t" r="r" b="b"/>
              <a:pathLst>
                <a:path w="2816" h="446" extrusionOk="0">
                  <a:moveTo>
                    <a:pt x="223" y="0"/>
                  </a:moveTo>
                  <a:cubicBezTo>
                    <a:pt x="100" y="0"/>
                    <a:pt x="0" y="101"/>
                    <a:pt x="0" y="223"/>
                  </a:cubicBezTo>
                  <a:cubicBezTo>
                    <a:pt x="0" y="346"/>
                    <a:pt x="100" y="445"/>
                    <a:pt x="223" y="445"/>
                  </a:cubicBezTo>
                  <a:lnTo>
                    <a:pt x="2593" y="445"/>
                  </a:lnTo>
                  <a:cubicBezTo>
                    <a:pt x="2716" y="445"/>
                    <a:pt x="2816" y="346"/>
                    <a:pt x="2816" y="223"/>
                  </a:cubicBezTo>
                  <a:cubicBezTo>
                    <a:pt x="2816" y="101"/>
                    <a:pt x="2716" y="0"/>
                    <a:pt x="2593"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a:off x="3705523" y="2346078"/>
              <a:ext cx="62789" cy="19805"/>
            </a:xfrm>
            <a:custGeom>
              <a:avLst/>
              <a:gdLst/>
              <a:ahLst/>
              <a:cxnLst/>
              <a:rect l="l" t="t" r="r" b="b"/>
              <a:pathLst>
                <a:path w="1414" h="446" extrusionOk="0">
                  <a:moveTo>
                    <a:pt x="1" y="0"/>
                  </a:moveTo>
                  <a:lnTo>
                    <a:pt x="1" y="445"/>
                  </a:lnTo>
                  <a:lnTo>
                    <a:pt x="1191" y="445"/>
                  </a:lnTo>
                  <a:cubicBezTo>
                    <a:pt x="1314" y="445"/>
                    <a:pt x="1414" y="346"/>
                    <a:pt x="1414" y="223"/>
                  </a:cubicBezTo>
                  <a:cubicBezTo>
                    <a:pt x="1414" y="101"/>
                    <a:pt x="1314" y="0"/>
                    <a:pt x="119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a:off x="3627414" y="2256601"/>
              <a:ext cx="156750" cy="72691"/>
            </a:xfrm>
            <a:custGeom>
              <a:avLst/>
              <a:gdLst/>
              <a:ahLst/>
              <a:cxnLst/>
              <a:rect l="l" t="t" r="r" b="b"/>
              <a:pathLst>
                <a:path w="3530" h="1637" extrusionOk="0">
                  <a:moveTo>
                    <a:pt x="224" y="1"/>
                  </a:moveTo>
                  <a:cubicBezTo>
                    <a:pt x="101" y="1"/>
                    <a:pt x="1" y="101"/>
                    <a:pt x="1" y="223"/>
                  </a:cubicBezTo>
                  <a:lnTo>
                    <a:pt x="1" y="1414"/>
                  </a:lnTo>
                  <a:cubicBezTo>
                    <a:pt x="1" y="1537"/>
                    <a:pt x="101" y="1637"/>
                    <a:pt x="224" y="1637"/>
                  </a:cubicBezTo>
                  <a:lnTo>
                    <a:pt x="3306" y="1637"/>
                  </a:lnTo>
                  <a:cubicBezTo>
                    <a:pt x="3429" y="1637"/>
                    <a:pt x="3529" y="1537"/>
                    <a:pt x="3529" y="1414"/>
                  </a:cubicBezTo>
                  <a:lnTo>
                    <a:pt x="3529" y="223"/>
                  </a:lnTo>
                  <a:cubicBezTo>
                    <a:pt x="3529" y="101"/>
                    <a:pt x="3429" y="1"/>
                    <a:pt x="3306"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a:off x="3705523" y="2256601"/>
              <a:ext cx="78641" cy="72691"/>
            </a:xfrm>
            <a:custGeom>
              <a:avLst/>
              <a:gdLst/>
              <a:ahLst/>
              <a:cxnLst/>
              <a:rect l="l" t="t" r="r" b="b"/>
              <a:pathLst>
                <a:path w="1771" h="1637" extrusionOk="0">
                  <a:moveTo>
                    <a:pt x="1" y="1"/>
                  </a:moveTo>
                  <a:lnTo>
                    <a:pt x="1" y="1637"/>
                  </a:lnTo>
                  <a:lnTo>
                    <a:pt x="1547" y="1637"/>
                  </a:lnTo>
                  <a:cubicBezTo>
                    <a:pt x="1670" y="1637"/>
                    <a:pt x="1770" y="1537"/>
                    <a:pt x="1770" y="1414"/>
                  </a:cubicBezTo>
                  <a:lnTo>
                    <a:pt x="1770" y="223"/>
                  </a:lnTo>
                  <a:cubicBezTo>
                    <a:pt x="1770" y="101"/>
                    <a:pt x="1670" y="1"/>
                    <a:pt x="1547"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8"/>
            <p:cNvSpPr/>
            <p:nvPr/>
          </p:nvSpPr>
          <p:spPr>
            <a:xfrm>
              <a:off x="3726749" y="2155802"/>
              <a:ext cx="61856" cy="73313"/>
            </a:xfrm>
            <a:custGeom>
              <a:avLst/>
              <a:gdLst/>
              <a:ahLst/>
              <a:cxnLst/>
              <a:rect l="l" t="t" r="r" b="b"/>
              <a:pathLst>
                <a:path w="1393" h="1651" extrusionOk="0">
                  <a:moveTo>
                    <a:pt x="1" y="0"/>
                  </a:moveTo>
                  <a:lnTo>
                    <a:pt x="1" y="1425"/>
                  </a:lnTo>
                  <a:cubicBezTo>
                    <a:pt x="1" y="1525"/>
                    <a:pt x="79" y="1625"/>
                    <a:pt x="179" y="1647"/>
                  </a:cubicBezTo>
                  <a:cubicBezTo>
                    <a:pt x="192" y="1649"/>
                    <a:pt x="204" y="1650"/>
                    <a:pt x="217" y="1650"/>
                  </a:cubicBezTo>
                  <a:cubicBezTo>
                    <a:pt x="282" y="1650"/>
                    <a:pt x="344" y="1627"/>
                    <a:pt x="391" y="1581"/>
                  </a:cubicBezTo>
                  <a:lnTo>
                    <a:pt x="703" y="1269"/>
                  </a:lnTo>
                  <a:lnTo>
                    <a:pt x="1014" y="1581"/>
                  </a:lnTo>
                  <a:cubicBezTo>
                    <a:pt x="1059" y="1625"/>
                    <a:pt x="1114" y="1647"/>
                    <a:pt x="1170" y="1647"/>
                  </a:cubicBezTo>
                  <a:cubicBezTo>
                    <a:pt x="1215" y="1647"/>
                    <a:pt x="1259" y="1636"/>
                    <a:pt x="1292" y="1614"/>
                  </a:cubicBezTo>
                  <a:cubicBezTo>
                    <a:pt x="1359" y="1569"/>
                    <a:pt x="1393" y="1502"/>
                    <a:pt x="1393" y="1413"/>
                  </a:cubicBezTo>
                  <a:lnTo>
                    <a:pt x="1393" y="0"/>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38"/>
          <p:cNvGrpSpPr/>
          <p:nvPr/>
        </p:nvGrpSpPr>
        <p:grpSpPr>
          <a:xfrm>
            <a:off x="1205932" y="3110516"/>
            <a:ext cx="639513" cy="761010"/>
            <a:chOff x="1767461" y="2859134"/>
            <a:chExt cx="283749" cy="337656"/>
          </a:xfrm>
        </p:grpSpPr>
        <p:sp>
          <p:nvSpPr>
            <p:cNvPr id="906" name="Google Shape;906;p38"/>
            <p:cNvSpPr/>
            <p:nvPr/>
          </p:nvSpPr>
          <p:spPr>
            <a:xfrm>
              <a:off x="1767950" y="2859134"/>
              <a:ext cx="61812" cy="310968"/>
            </a:xfrm>
            <a:custGeom>
              <a:avLst/>
              <a:gdLst/>
              <a:ahLst/>
              <a:cxnLst/>
              <a:rect l="l" t="t" r="r" b="b"/>
              <a:pathLst>
                <a:path w="1392" h="7003" extrusionOk="0">
                  <a:moveTo>
                    <a:pt x="813" y="0"/>
                  </a:moveTo>
                  <a:cubicBezTo>
                    <a:pt x="368" y="0"/>
                    <a:pt x="1" y="368"/>
                    <a:pt x="1" y="813"/>
                  </a:cubicBezTo>
                  <a:lnTo>
                    <a:pt x="1" y="6779"/>
                  </a:lnTo>
                  <a:cubicBezTo>
                    <a:pt x="1" y="6901"/>
                    <a:pt x="101" y="7002"/>
                    <a:pt x="223" y="7002"/>
                  </a:cubicBezTo>
                  <a:lnTo>
                    <a:pt x="1169" y="7002"/>
                  </a:lnTo>
                  <a:cubicBezTo>
                    <a:pt x="1292" y="7002"/>
                    <a:pt x="1392" y="6901"/>
                    <a:pt x="1392" y="6779"/>
                  </a:cubicBezTo>
                  <a:lnTo>
                    <a:pt x="1392" y="223"/>
                  </a:lnTo>
                  <a:cubicBezTo>
                    <a:pt x="1392" y="101"/>
                    <a:pt x="1292" y="0"/>
                    <a:pt x="116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a:off x="1809957" y="2859134"/>
              <a:ext cx="241252" cy="284281"/>
            </a:xfrm>
            <a:custGeom>
              <a:avLst/>
              <a:gdLst/>
              <a:ahLst/>
              <a:cxnLst/>
              <a:rect l="l" t="t" r="r" b="b"/>
              <a:pathLst>
                <a:path w="5433" h="6402" extrusionOk="0">
                  <a:moveTo>
                    <a:pt x="1" y="0"/>
                  </a:moveTo>
                  <a:lnTo>
                    <a:pt x="1" y="6178"/>
                  </a:lnTo>
                  <a:cubicBezTo>
                    <a:pt x="1" y="6300"/>
                    <a:pt x="101" y="6401"/>
                    <a:pt x="223" y="6401"/>
                  </a:cubicBezTo>
                  <a:lnTo>
                    <a:pt x="5210" y="6401"/>
                  </a:lnTo>
                  <a:cubicBezTo>
                    <a:pt x="5333" y="6401"/>
                    <a:pt x="5433" y="6300"/>
                    <a:pt x="5433" y="6178"/>
                  </a:cubicBezTo>
                  <a:lnTo>
                    <a:pt x="5433" y="5956"/>
                  </a:lnTo>
                  <a:cubicBezTo>
                    <a:pt x="4876" y="5421"/>
                    <a:pt x="5433" y="4553"/>
                    <a:pt x="5433" y="4553"/>
                  </a:cubicBezTo>
                  <a:lnTo>
                    <a:pt x="5433" y="1414"/>
                  </a:lnTo>
                  <a:cubicBezTo>
                    <a:pt x="5110" y="156"/>
                    <a:pt x="4052" y="0"/>
                    <a:pt x="4052"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a:off x="1930561" y="2859134"/>
              <a:ext cx="120648" cy="284281"/>
            </a:xfrm>
            <a:custGeom>
              <a:avLst/>
              <a:gdLst/>
              <a:ahLst/>
              <a:cxnLst/>
              <a:rect l="l" t="t" r="r" b="b"/>
              <a:pathLst>
                <a:path w="2717" h="6402" extrusionOk="0">
                  <a:moveTo>
                    <a:pt x="1" y="0"/>
                  </a:moveTo>
                  <a:lnTo>
                    <a:pt x="1" y="6401"/>
                  </a:lnTo>
                  <a:lnTo>
                    <a:pt x="2494" y="6401"/>
                  </a:lnTo>
                  <a:cubicBezTo>
                    <a:pt x="2617" y="6401"/>
                    <a:pt x="2717" y="6300"/>
                    <a:pt x="2717" y="6178"/>
                  </a:cubicBezTo>
                  <a:lnTo>
                    <a:pt x="2717" y="5956"/>
                  </a:lnTo>
                  <a:cubicBezTo>
                    <a:pt x="2160" y="5421"/>
                    <a:pt x="2717" y="4553"/>
                    <a:pt x="2717" y="4553"/>
                  </a:cubicBezTo>
                  <a:lnTo>
                    <a:pt x="2717" y="1414"/>
                  </a:lnTo>
                  <a:cubicBezTo>
                    <a:pt x="2394" y="156"/>
                    <a:pt x="1336" y="0"/>
                    <a:pt x="1336"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a:off x="1777852" y="3133469"/>
              <a:ext cx="273357" cy="53419"/>
            </a:xfrm>
            <a:custGeom>
              <a:avLst/>
              <a:gdLst/>
              <a:ahLst/>
              <a:cxnLst/>
              <a:rect l="l" t="t" r="r" b="b"/>
              <a:pathLst>
                <a:path w="6156" h="1203" extrusionOk="0">
                  <a:moveTo>
                    <a:pt x="602" y="0"/>
                  </a:moveTo>
                  <a:cubicBezTo>
                    <a:pt x="268" y="0"/>
                    <a:pt x="0" y="268"/>
                    <a:pt x="0" y="601"/>
                  </a:cubicBezTo>
                  <a:cubicBezTo>
                    <a:pt x="0" y="768"/>
                    <a:pt x="67" y="913"/>
                    <a:pt x="179" y="1024"/>
                  </a:cubicBezTo>
                  <a:cubicBezTo>
                    <a:pt x="290" y="1136"/>
                    <a:pt x="434" y="1203"/>
                    <a:pt x="602" y="1203"/>
                  </a:cubicBezTo>
                  <a:lnTo>
                    <a:pt x="6156" y="1203"/>
                  </a:lnTo>
                  <a:lnTo>
                    <a:pt x="6156"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a:off x="1930561" y="3133469"/>
              <a:ext cx="120648" cy="53419"/>
            </a:xfrm>
            <a:custGeom>
              <a:avLst/>
              <a:gdLst/>
              <a:ahLst/>
              <a:cxnLst/>
              <a:rect l="l" t="t" r="r" b="b"/>
              <a:pathLst>
                <a:path w="2717" h="1203" extrusionOk="0">
                  <a:moveTo>
                    <a:pt x="1" y="0"/>
                  </a:moveTo>
                  <a:lnTo>
                    <a:pt x="1" y="1203"/>
                  </a:lnTo>
                  <a:lnTo>
                    <a:pt x="2717" y="1203"/>
                  </a:lnTo>
                  <a:lnTo>
                    <a:pt x="2717"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a:off x="1767461" y="3123567"/>
              <a:ext cx="283748" cy="73224"/>
            </a:xfrm>
            <a:custGeom>
              <a:avLst/>
              <a:gdLst/>
              <a:ahLst/>
              <a:cxnLst/>
              <a:rect l="l" t="t" r="r" b="b"/>
              <a:pathLst>
                <a:path w="6390" h="1649" extrusionOk="0">
                  <a:moveTo>
                    <a:pt x="846" y="1"/>
                  </a:moveTo>
                  <a:cubicBezTo>
                    <a:pt x="401" y="1"/>
                    <a:pt x="23" y="357"/>
                    <a:pt x="12" y="813"/>
                  </a:cubicBezTo>
                  <a:cubicBezTo>
                    <a:pt x="0" y="1270"/>
                    <a:pt x="379" y="1648"/>
                    <a:pt x="836" y="1648"/>
                  </a:cubicBezTo>
                  <a:lnTo>
                    <a:pt x="6167" y="1648"/>
                  </a:lnTo>
                  <a:cubicBezTo>
                    <a:pt x="6290" y="1648"/>
                    <a:pt x="6390" y="1548"/>
                    <a:pt x="6390" y="1426"/>
                  </a:cubicBezTo>
                  <a:lnTo>
                    <a:pt x="6390" y="1203"/>
                  </a:lnTo>
                  <a:lnTo>
                    <a:pt x="836" y="1203"/>
                  </a:lnTo>
                  <a:cubicBezTo>
                    <a:pt x="624" y="1203"/>
                    <a:pt x="457" y="1036"/>
                    <a:pt x="457" y="824"/>
                  </a:cubicBezTo>
                  <a:cubicBezTo>
                    <a:pt x="457" y="613"/>
                    <a:pt x="635" y="446"/>
                    <a:pt x="846" y="446"/>
                  </a:cubicBezTo>
                  <a:lnTo>
                    <a:pt x="6390" y="446"/>
                  </a:lnTo>
                  <a:lnTo>
                    <a:pt x="6390"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8"/>
            <p:cNvSpPr/>
            <p:nvPr/>
          </p:nvSpPr>
          <p:spPr>
            <a:xfrm>
              <a:off x="1930561" y="3123567"/>
              <a:ext cx="120648" cy="19849"/>
            </a:xfrm>
            <a:custGeom>
              <a:avLst/>
              <a:gdLst/>
              <a:ahLst/>
              <a:cxnLst/>
              <a:rect l="l" t="t" r="r" b="b"/>
              <a:pathLst>
                <a:path w="2717" h="447" extrusionOk="0">
                  <a:moveTo>
                    <a:pt x="1" y="1"/>
                  </a:moveTo>
                  <a:lnTo>
                    <a:pt x="1" y="446"/>
                  </a:lnTo>
                  <a:lnTo>
                    <a:pt x="2717" y="446"/>
                  </a:lnTo>
                  <a:lnTo>
                    <a:pt x="2717"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8"/>
            <p:cNvSpPr/>
            <p:nvPr/>
          </p:nvSpPr>
          <p:spPr>
            <a:xfrm>
              <a:off x="1930561" y="3176942"/>
              <a:ext cx="120648" cy="19849"/>
            </a:xfrm>
            <a:custGeom>
              <a:avLst/>
              <a:gdLst/>
              <a:ahLst/>
              <a:cxnLst/>
              <a:rect l="l" t="t" r="r" b="b"/>
              <a:pathLst>
                <a:path w="2717" h="447" extrusionOk="0">
                  <a:moveTo>
                    <a:pt x="1" y="1"/>
                  </a:moveTo>
                  <a:lnTo>
                    <a:pt x="1" y="446"/>
                  </a:lnTo>
                  <a:lnTo>
                    <a:pt x="2494" y="446"/>
                  </a:lnTo>
                  <a:cubicBezTo>
                    <a:pt x="2617" y="446"/>
                    <a:pt x="2717" y="346"/>
                    <a:pt x="2717" y="224"/>
                  </a:cubicBezTo>
                  <a:lnTo>
                    <a:pt x="2717"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8"/>
            <p:cNvSpPr/>
            <p:nvPr/>
          </p:nvSpPr>
          <p:spPr>
            <a:xfrm>
              <a:off x="1852452" y="2896213"/>
              <a:ext cx="19849" cy="19805"/>
            </a:xfrm>
            <a:custGeom>
              <a:avLst/>
              <a:gdLst/>
              <a:ahLst/>
              <a:cxnLst/>
              <a:rect l="l" t="t" r="r" b="b"/>
              <a:pathLst>
                <a:path w="447" h="446" extrusionOk="0">
                  <a:moveTo>
                    <a:pt x="223" y="0"/>
                  </a:moveTo>
                  <a:cubicBezTo>
                    <a:pt x="101" y="0"/>
                    <a:pt x="1" y="100"/>
                    <a:pt x="1" y="223"/>
                  </a:cubicBezTo>
                  <a:cubicBezTo>
                    <a:pt x="1" y="345"/>
                    <a:pt x="101" y="446"/>
                    <a:pt x="223" y="446"/>
                  </a:cubicBezTo>
                  <a:cubicBezTo>
                    <a:pt x="346" y="446"/>
                    <a:pt x="446" y="345"/>
                    <a:pt x="446" y="223"/>
                  </a:cubicBezTo>
                  <a:cubicBezTo>
                    <a:pt x="446" y="100"/>
                    <a:pt x="346" y="0"/>
                    <a:pt x="223"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8"/>
            <p:cNvSpPr/>
            <p:nvPr/>
          </p:nvSpPr>
          <p:spPr>
            <a:xfrm>
              <a:off x="1852452" y="3075121"/>
              <a:ext cx="19849" cy="19849"/>
            </a:xfrm>
            <a:custGeom>
              <a:avLst/>
              <a:gdLst/>
              <a:ahLst/>
              <a:cxnLst/>
              <a:rect l="l" t="t" r="r" b="b"/>
              <a:pathLst>
                <a:path w="447" h="447" extrusionOk="0">
                  <a:moveTo>
                    <a:pt x="223" y="1"/>
                  </a:moveTo>
                  <a:cubicBezTo>
                    <a:pt x="101" y="1"/>
                    <a:pt x="1" y="101"/>
                    <a:pt x="1" y="224"/>
                  </a:cubicBezTo>
                  <a:cubicBezTo>
                    <a:pt x="1" y="346"/>
                    <a:pt x="101" y="446"/>
                    <a:pt x="223" y="446"/>
                  </a:cubicBezTo>
                  <a:cubicBezTo>
                    <a:pt x="346" y="446"/>
                    <a:pt x="446" y="346"/>
                    <a:pt x="446" y="224"/>
                  </a:cubicBezTo>
                  <a:cubicBezTo>
                    <a:pt x="446" y="101"/>
                    <a:pt x="346" y="1"/>
                    <a:pt x="223"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8"/>
            <p:cNvSpPr/>
            <p:nvPr/>
          </p:nvSpPr>
          <p:spPr>
            <a:xfrm>
              <a:off x="1989886" y="2859134"/>
              <a:ext cx="61323" cy="62833"/>
            </a:xfrm>
            <a:custGeom>
              <a:avLst/>
              <a:gdLst/>
              <a:ahLst/>
              <a:cxnLst/>
              <a:rect l="l" t="t" r="r" b="b"/>
              <a:pathLst>
                <a:path w="1381" h="1415" extrusionOk="0">
                  <a:moveTo>
                    <a:pt x="0" y="0"/>
                  </a:moveTo>
                  <a:lnTo>
                    <a:pt x="0" y="301"/>
                  </a:lnTo>
                  <a:cubicBezTo>
                    <a:pt x="0" y="579"/>
                    <a:pt x="234" y="813"/>
                    <a:pt x="524" y="813"/>
                  </a:cubicBezTo>
                  <a:cubicBezTo>
                    <a:pt x="568" y="813"/>
                    <a:pt x="601" y="846"/>
                    <a:pt x="601" y="891"/>
                  </a:cubicBezTo>
                  <a:cubicBezTo>
                    <a:pt x="601" y="1180"/>
                    <a:pt x="836" y="1414"/>
                    <a:pt x="1113" y="1414"/>
                  </a:cubicBezTo>
                  <a:lnTo>
                    <a:pt x="1381" y="1414"/>
                  </a:lnTo>
                  <a:lnTo>
                    <a:pt x="1381" y="223"/>
                  </a:lnTo>
                  <a:cubicBezTo>
                    <a:pt x="1381" y="101"/>
                    <a:pt x="1281" y="0"/>
                    <a:pt x="1158"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8"/>
            <p:cNvSpPr/>
            <p:nvPr/>
          </p:nvSpPr>
          <p:spPr>
            <a:xfrm>
              <a:off x="1989886" y="3061311"/>
              <a:ext cx="61323" cy="62300"/>
            </a:xfrm>
            <a:custGeom>
              <a:avLst/>
              <a:gdLst/>
              <a:ahLst/>
              <a:cxnLst/>
              <a:rect l="l" t="t" r="r" b="b"/>
              <a:pathLst>
                <a:path w="1381" h="1403" extrusionOk="0">
                  <a:moveTo>
                    <a:pt x="1113" y="0"/>
                  </a:moveTo>
                  <a:cubicBezTo>
                    <a:pt x="836" y="0"/>
                    <a:pt x="601" y="234"/>
                    <a:pt x="601" y="523"/>
                  </a:cubicBezTo>
                  <a:cubicBezTo>
                    <a:pt x="601" y="567"/>
                    <a:pt x="568" y="601"/>
                    <a:pt x="524" y="601"/>
                  </a:cubicBezTo>
                  <a:cubicBezTo>
                    <a:pt x="234" y="601"/>
                    <a:pt x="0" y="835"/>
                    <a:pt x="0" y="1113"/>
                  </a:cubicBezTo>
                  <a:lnTo>
                    <a:pt x="0" y="1403"/>
                  </a:lnTo>
                  <a:lnTo>
                    <a:pt x="1381" y="1403"/>
                  </a:lnTo>
                  <a:lnTo>
                    <a:pt x="1381" y="0"/>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a:off x="1857426" y="2922900"/>
              <a:ext cx="144361" cy="146359"/>
            </a:xfrm>
            <a:custGeom>
              <a:avLst/>
              <a:gdLst/>
              <a:ahLst/>
              <a:cxnLst/>
              <a:rect l="l" t="t" r="r" b="b"/>
              <a:pathLst>
                <a:path w="3251" h="3296" extrusionOk="0">
                  <a:moveTo>
                    <a:pt x="1648" y="1"/>
                  </a:moveTo>
                  <a:cubicBezTo>
                    <a:pt x="746" y="1"/>
                    <a:pt x="0" y="746"/>
                    <a:pt x="0" y="1648"/>
                  </a:cubicBezTo>
                  <a:cubicBezTo>
                    <a:pt x="0" y="2561"/>
                    <a:pt x="746" y="3295"/>
                    <a:pt x="1648" y="3295"/>
                  </a:cubicBezTo>
                  <a:cubicBezTo>
                    <a:pt x="2427" y="3295"/>
                    <a:pt x="3084" y="2761"/>
                    <a:pt x="3250" y="2026"/>
                  </a:cubicBezTo>
                  <a:lnTo>
                    <a:pt x="2550" y="268"/>
                  </a:lnTo>
                  <a:cubicBezTo>
                    <a:pt x="2293" y="100"/>
                    <a:pt x="1981" y="1"/>
                    <a:pt x="1648"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8"/>
            <p:cNvSpPr/>
            <p:nvPr/>
          </p:nvSpPr>
          <p:spPr>
            <a:xfrm>
              <a:off x="1930561" y="2922900"/>
              <a:ext cx="71226" cy="146359"/>
            </a:xfrm>
            <a:custGeom>
              <a:avLst/>
              <a:gdLst/>
              <a:ahLst/>
              <a:cxnLst/>
              <a:rect l="l" t="t" r="r" b="b"/>
              <a:pathLst>
                <a:path w="1604" h="3296" extrusionOk="0">
                  <a:moveTo>
                    <a:pt x="1" y="1"/>
                  </a:moveTo>
                  <a:lnTo>
                    <a:pt x="1" y="3295"/>
                  </a:lnTo>
                  <a:cubicBezTo>
                    <a:pt x="780" y="3295"/>
                    <a:pt x="1437" y="2761"/>
                    <a:pt x="1603" y="2026"/>
                  </a:cubicBezTo>
                  <a:lnTo>
                    <a:pt x="903" y="268"/>
                  </a:lnTo>
                  <a:cubicBezTo>
                    <a:pt x="646" y="100"/>
                    <a:pt x="334" y="1"/>
                    <a:pt x="1"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8"/>
            <p:cNvSpPr/>
            <p:nvPr/>
          </p:nvSpPr>
          <p:spPr>
            <a:xfrm>
              <a:off x="1941440" y="2934756"/>
              <a:ext cx="62300" cy="82593"/>
            </a:xfrm>
            <a:custGeom>
              <a:avLst/>
              <a:gdLst/>
              <a:ahLst/>
              <a:cxnLst/>
              <a:rect l="l" t="t" r="r" b="b"/>
              <a:pathLst>
                <a:path w="1403" h="1860" extrusionOk="0">
                  <a:moveTo>
                    <a:pt x="658" y="1"/>
                  </a:moveTo>
                  <a:cubicBezTo>
                    <a:pt x="279" y="123"/>
                    <a:pt x="0" y="490"/>
                    <a:pt x="0" y="913"/>
                  </a:cubicBezTo>
                  <a:cubicBezTo>
                    <a:pt x="0" y="1436"/>
                    <a:pt x="423" y="1859"/>
                    <a:pt x="947" y="1859"/>
                  </a:cubicBezTo>
                  <a:cubicBezTo>
                    <a:pt x="1091" y="1859"/>
                    <a:pt x="1236" y="1826"/>
                    <a:pt x="1358" y="1759"/>
                  </a:cubicBezTo>
                  <a:cubicBezTo>
                    <a:pt x="1392" y="1637"/>
                    <a:pt x="1403" y="1515"/>
                    <a:pt x="1403" y="1381"/>
                  </a:cubicBezTo>
                  <a:cubicBezTo>
                    <a:pt x="1403" y="802"/>
                    <a:pt x="1114" y="301"/>
                    <a:pt x="658" y="1"/>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3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Light a single candle</a:t>
            </a:r>
            <a:endParaRPr>
              <a:solidFill>
                <a:schemeClr val="accent1"/>
              </a:solidFill>
            </a:endParaRPr>
          </a:p>
        </p:txBody>
      </p:sp>
      <p:sp>
        <p:nvSpPr>
          <p:cNvPr id="926" name="Google Shape;926;p39"/>
          <p:cNvSpPr txBox="1">
            <a:spLocks noGrp="1"/>
          </p:cNvSpPr>
          <p:nvPr>
            <p:ph type="subTitle" idx="5"/>
          </p:nvPr>
        </p:nvSpPr>
        <p:spPr>
          <a:xfrm>
            <a:off x="5888625" y="2821900"/>
            <a:ext cx="28356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dirty="0"/>
              <a:t>Representation</a:t>
            </a:r>
            <a:endParaRPr sz="1800" dirty="0"/>
          </a:p>
        </p:txBody>
      </p:sp>
      <p:sp>
        <p:nvSpPr>
          <p:cNvPr id="927" name="Google Shape;927;p39"/>
          <p:cNvSpPr txBox="1">
            <a:spLocks noGrp="1"/>
          </p:cNvSpPr>
          <p:nvPr>
            <p:ph type="subTitle" idx="6"/>
          </p:nvPr>
        </p:nvSpPr>
        <p:spPr>
          <a:xfrm>
            <a:off x="6156750" y="3358800"/>
            <a:ext cx="2433000" cy="7776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Char char="●"/>
            </a:pPr>
            <a:r>
              <a:rPr lang="en" sz="1300"/>
              <a:t>Coming of age</a:t>
            </a:r>
            <a:endParaRPr sz="1300"/>
          </a:p>
          <a:p>
            <a:pPr marL="457200" lvl="0" indent="-311150" algn="l" rtl="0">
              <a:spcBef>
                <a:spcPts val="0"/>
              </a:spcBef>
              <a:spcAft>
                <a:spcPts val="0"/>
              </a:spcAft>
              <a:buSzPts val="1300"/>
              <a:buChar char="●"/>
            </a:pPr>
            <a:r>
              <a:rPr lang="en" sz="1300"/>
              <a:t>Friendship dynamics</a:t>
            </a:r>
            <a:endParaRPr sz="1300"/>
          </a:p>
          <a:p>
            <a:pPr marL="457200" lvl="0" indent="-311150" algn="l" rtl="0">
              <a:spcBef>
                <a:spcPts val="0"/>
              </a:spcBef>
              <a:spcAft>
                <a:spcPts val="0"/>
              </a:spcAft>
              <a:buSzPts val="1300"/>
              <a:buChar char="●"/>
            </a:pPr>
            <a:r>
              <a:rPr lang="en" sz="1300"/>
              <a:t>The amazing dog</a:t>
            </a:r>
            <a:endParaRPr sz="1300"/>
          </a:p>
        </p:txBody>
      </p:sp>
      <p:sp>
        <p:nvSpPr>
          <p:cNvPr id="928" name="Google Shape;928;p39"/>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Narrative style</a:t>
            </a:r>
            <a:endParaRPr sz="1800"/>
          </a:p>
        </p:txBody>
      </p:sp>
      <p:sp>
        <p:nvSpPr>
          <p:cNvPr id="929" name="Google Shape;929;p39"/>
          <p:cNvSpPr txBox="1">
            <a:spLocks noGrp="1"/>
          </p:cNvSpPr>
          <p:nvPr>
            <p:ph type="subTitle" idx="2"/>
          </p:nvPr>
        </p:nvSpPr>
        <p:spPr>
          <a:xfrm>
            <a:off x="788550" y="3358800"/>
            <a:ext cx="2335800" cy="7776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Char char="●"/>
            </a:pPr>
            <a:r>
              <a:rPr lang="en" sz="1300" dirty="0"/>
              <a:t>Thick description</a:t>
            </a:r>
            <a:endParaRPr sz="1300" dirty="0"/>
          </a:p>
          <a:p>
            <a:pPr marL="457200" lvl="0" indent="-311150" algn="l" rtl="0">
              <a:spcBef>
                <a:spcPts val="0"/>
              </a:spcBef>
              <a:spcAft>
                <a:spcPts val="0"/>
              </a:spcAft>
              <a:buSzPts val="1300"/>
              <a:buChar char="●"/>
            </a:pPr>
            <a:r>
              <a:rPr lang="en-US" sz="1300" dirty="0"/>
              <a:t>Tactile features</a:t>
            </a:r>
            <a:endParaRPr lang="en" sz="1300" dirty="0"/>
          </a:p>
          <a:p>
            <a:pPr marL="457200" lvl="0" indent="-311150" algn="l" rtl="0">
              <a:spcBef>
                <a:spcPts val="0"/>
              </a:spcBef>
              <a:spcAft>
                <a:spcPts val="0"/>
              </a:spcAft>
              <a:buSzPts val="1300"/>
              <a:buChar char="●"/>
            </a:pPr>
            <a:r>
              <a:rPr lang="en" sz="1300" dirty="0"/>
              <a:t>Psychological tale</a:t>
            </a:r>
            <a:endParaRPr sz="1300" dirty="0"/>
          </a:p>
          <a:p>
            <a:pPr marL="457200" lvl="0" indent="-311150" algn="l" rtl="0">
              <a:spcBef>
                <a:spcPts val="0"/>
              </a:spcBef>
              <a:spcAft>
                <a:spcPts val="0"/>
              </a:spcAft>
              <a:buSzPts val="1300"/>
              <a:buChar char="●"/>
            </a:pPr>
            <a:r>
              <a:rPr lang="en" sz="1300" dirty="0"/>
              <a:t>One perspective</a:t>
            </a:r>
            <a:endParaRPr lang="en-US" sz="1300" dirty="0"/>
          </a:p>
        </p:txBody>
      </p:sp>
      <p:sp>
        <p:nvSpPr>
          <p:cNvPr id="930" name="Google Shape;930;p39"/>
          <p:cNvSpPr txBox="1">
            <a:spLocks noGrp="1"/>
          </p:cNvSpPr>
          <p:nvPr>
            <p:ph type="subTitle" idx="3"/>
          </p:nvPr>
        </p:nvSpPr>
        <p:spPr>
          <a:xfrm>
            <a:off x="3444295" y="2821900"/>
            <a:ext cx="22554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1800"/>
              <a:t>Portrayal of disability</a:t>
            </a:r>
            <a:endParaRPr sz="1800"/>
          </a:p>
        </p:txBody>
      </p:sp>
      <p:sp>
        <p:nvSpPr>
          <p:cNvPr id="931" name="Google Shape;931;p39"/>
          <p:cNvSpPr txBox="1">
            <a:spLocks noGrp="1"/>
          </p:cNvSpPr>
          <p:nvPr>
            <p:ph type="subTitle" idx="4"/>
          </p:nvPr>
        </p:nvSpPr>
        <p:spPr>
          <a:xfrm>
            <a:off x="3322050" y="3358800"/>
            <a:ext cx="2486400" cy="7776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Char char="●"/>
            </a:pPr>
            <a:r>
              <a:rPr lang="en" sz="1300"/>
              <a:t>Way of living</a:t>
            </a:r>
            <a:endParaRPr sz="1300"/>
          </a:p>
          <a:p>
            <a:pPr marL="457200" lvl="0" indent="-311150" algn="l" rtl="0">
              <a:spcBef>
                <a:spcPts val="0"/>
              </a:spcBef>
              <a:spcAft>
                <a:spcPts val="0"/>
              </a:spcAft>
              <a:buSzPts val="1300"/>
              <a:buChar char="●"/>
            </a:pPr>
            <a:r>
              <a:rPr lang="en" sz="1300"/>
              <a:t>Social consequences</a:t>
            </a:r>
            <a:endParaRPr sz="1300"/>
          </a:p>
          <a:p>
            <a:pPr marL="457200" lvl="0" indent="-311150" algn="l" rtl="0">
              <a:spcBef>
                <a:spcPts val="0"/>
              </a:spcBef>
              <a:spcAft>
                <a:spcPts val="0"/>
              </a:spcAft>
              <a:buSzPts val="1300"/>
              <a:buChar char="●"/>
            </a:pPr>
            <a:r>
              <a:rPr lang="en" sz="1300"/>
              <a:t>Makes one stronger</a:t>
            </a:r>
            <a:endParaRPr sz="1300"/>
          </a:p>
        </p:txBody>
      </p:sp>
      <p:cxnSp>
        <p:nvCxnSpPr>
          <p:cNvPr id="932" name="Google Shape;932;p39"/>
          <p:cNvCxnSpPr/>
          <p:nvPr/>
        </p:nvCxnSpPr>
        <p:spPr>
          <a:xfrm>
            <a:off x="719993"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33" name="Google Shape;933;p39"/>
          <p:cNvCxnSpPr/>
          <p:nvPr/>
        </p:nvCxnSpPr>
        <p:spPr>
          <a:xfrm>
            <a:off x="3404093"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34" name="Google Shape;934;p39"/>
          <p:cNvCxnSpPr/>
          <p:nvPr/>
        </p:nvCxnSpPr>
        <p:spPr>
          <a:xfrm>
            <a:off x="6088197"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35" name="Google Shape;935;p39"/>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936" name="Google Shape;936;p39"/>
          <p:cNvGrpSpPr/>
          <p:nvPr/>
        </p:nvGrpSpPr>
        <p:grpSpPr>
          <a:xfrm>
            <a:off x="1560250" y="1727934"/>
            <a:ext cx="693933" cy="822828"/>
            <a:chOff x="1767461" y="2155802"/>
            <a:chExt cx="284726" cy="337612"/>
          </a:xfrm>
        </p:grpSpPr>
        <p:sp>
          <p:nvSpPr>
            <p:cNvPr id="937" name="Google Shape;937;p39"/>
            <p:cNvSpPr/>
            <p:nvPr/>
          </p:nvSpPr>
          <p:spPr>
            <a:xfrm>
              <a:off x="1767461" y="2155802"/>
              <a:ext cx="284725" cy="337611"/>
            </a:xfrm>
            <a:custGeom>
              <a:avLst/>
              <a:gdLst/>
              <a:ahLst/>
              <a:cxnLst/>
              <a:rect l="l" t="t" r="r" b="b"/>
              <a:pathLst>
                <a:path w="6412" h="7603" extrusionOk="0">
                  <a:moveTo>
                    <a:pt x="1180" y="0"/>
                  </a:moveTo>
                  <a:cubicBezTo>
                    <a:pt x="223" y="78"/>
                    <a:pt x="0" y="1191"/>
                    <a:pt x="0" y="1191"/>
                  </a:cubicBezTo>
                  <a:lnTo>
                    <a:pt x="0" y="6412"/>
                  </a:lnTo>
                  <a:cubicBezTo>
                    <a:pt x="0" y="6412"/>
                    <a:pt x="267" y="7547"/>
                    <a:pt x="1180" y="7602"/>
                  </a:cubicBezTo>
                  <a:lnTo>
                    <a:pt x="5221" y="7602"/>
                  </a:lnTo>
                  <a:cubicBezTo>
                    <a:pt x="6223" y="7436"/>
                    <a:pt x="6412" y="6412"/>
                    <a:pt x="6412" y="6412"/>
                  </a:cubicBezTo>
                  <a:lnTo>
                    <a:pt x="6412" y="1191"/>
                  </a:lnTo>
                  <a:cubicBezTo>
                    <a:pt x="6134" y="100"/>
                    <a:pt x="5221" y="0"/>
                    <a:pt x="522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1909824" y="2155802"/>
              <a:ext cx="142362" cy="337611"/>
            </a:xfrm>
            <a:custGeom>
              <a:avLst/>
              <a:gdLst/>
              <a:ahLst/>
              <a:cxnLst/>
              <a:rect l="l" t="t" r="r" b="b"/>
              <a:pathLst>
                <a:path w="3206" h="7603" extrusionOk="0">
                  <a:moveTo>
                    <a:pt x="0" y="0"/>
                  </a:moveTo>
                  <a:lnTo>
                    <a:pt x="0" y="7602"/>
                  </a:lnTo>
                  <a:lnTo>
                    <a:pt x="2015" y="7602"/>
                  </a:lnTo>
                  <a:cubicBezTo>
                    <a:pt x="3017" y="7436"/>
                    <a:pt x="3206" y="6412"/>
                    <a:pt x="3206" y="6412"/>
                  </a:cubicBezTo>
                  <a:lnTo>
                    <a:pt x="3206" y="1191"/>
                  </a:lnTo>
                  <a:cubicBezTo>
                    <a:pt x="2928" y="100"/>
                    <a:pt x="2015" y="0"/>
                    <a:pt x="2015"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1815419" y="2330225"/>
              <a:ext cx="35613" cy="19849"/>
            </a:xfrm>
            <a:custGeom>
              <a:avLst/>
              <a:gdLst/>
              <a:ahLst/>
              <a:cxnLst/>
              <a:rect l="l" t="t" r="r" b="b"/>
              <a:pathLst>
                <a:path w="802" h="447" extrusionOk="0">
                  <a:moveTo>
                    <a:pt x="223" y="1"/>
                  </a:moveTo>
                  <a:cubicBezTo>
                    <a:pt x="100" y="1"/>
                    <a:pt x="0" y="101"/>
                    <a:pt x="0" y="223"/>
                  </a:cubicBezTo>
                  <a:cubicBezTo>
                    <a:pt x="0" y="346"/>
                    <a:pt x="100" y="446"/>
                    <a:pt x="223" y="446"/>
                  </a:cubicBezTo>
                  <a:lnTo>
                    <a:pt x="579" y="446"/>
                  </a:lnTo>
                  <a:cubicBezTo>
                    <a:pt x="701" y="446"/>
                    <a:pt x="802" y="346"/>
                    <a:pt x="802" y="223"/>
                  </a:cubicBezTo>
                  <a:cubicBezTo>
                    <a:pt x="802" y="101"/>
                    <a:pt x="701" y="1"/>
                    <a:pt x="57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1968128" y="2330225"/>
              <a:ext cx="35613" cy="19849"/>
            </a:xfrm>
            <a:custGeom>
              <a:avLst/>
              <a:gdLst/>
              <a:ahLst/>
              <a:cxnLst/>
              <a:rect l="l" t="t" r="r" b="b"/>
              <a:pathLst>
                <a:path w="802" h="447" extrusionOk="0">
                  <a:moveTo>
                    <a:pt x="223" y="1"/>
                  </a:moveTo>
                  <a:cubicBezTo>
                    <a:pt x="101" y="1"/>
                    <a:pt x="0" y="101"/>
                    <a:pt x="0" y="223"/>
                  </a:cubicBezTo>
                  <a:cubicBezTo>
                    <a:pt x="0" y="346"/>
                    <a:pt x="101" y="446"/>
                    <a:pt x="223" y="446"/>
                  </a:cubicBezTo>
                  <a:lnTo>
                    <a:pt x="579" y="446"/>
                  </a:lnTo>
                  <a:cubicBezTo>
                    <a:pt x="702" y="446"/>
                    <a:pt x="802" y="346"/>
                    <a:pt x="802" y="223"/>
                  </a:cubicBezTo>
                  <a:cubicBezTo>
                    <a:pt x="802" y="101"/>
                    <a:pt x="702" y="1"/>
                    <a:pt x="57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1809468" y="2251140"/>
              <a:ext cx="200222" cy="199290"/>
            </a:xfrm>
            <a:custGeom>
              <a:avLst/>
              <a:gdLst/>
              <a:ahLst/>
              <a:cxnLst/>
              <a:rect l="l" t="t" r="r" b="b"/>
              <a:pathLst>
                <a:path w="4509" h="4488" extrusionOk="0">
                  <a:moveTo>
                    <a:pt x="234" y="1"/>
                  </a:moveTo>
                  <a:cubicBezTo>
                    <a:pt x="157" y="1"/>
                    <a:pt x="90" y="45"/>
                    <a:pt x="45" y="112"/>
                  </a:cubicBezTo>
                  <a:cubicBezTo>
                    <a:pt x="12" y="179"/>
                    <a:pt x="1" y="257"/>
                    <a:pt x="34" y="324"/>
                  </a:cubicBezTo>
                  <a:lnTo>
                    <a:pt x="2060" y="4364"/>
                  </a:lnTo>
                  <a:cubicBezTo>
                    <a:pt x="2094" y="4443"/>
                    <a:pt x="2171" y="4487"/>
                    <a:pt x="2260" y="4487"/>
                  </a:cubicBezTo>
                  <a:cubicBezTo>
                    <a:pt x="2338" y="4487"/>
                    <a:pt x="2416" y="4443"/>
                    <a:pt x="2460" y="4364"/>
                  </a:cubicBezTo>
                  <a:lnTo>
                    <a:pt x="4476" y="324"/>
                  </a:lnTo>
                  <a:cubicBezTo>
                    <a:pt x="4509" y="257"/>
                    <a:pt x="4509" y="179"/>
                    <a:pt x="4464" y="112"/>
                  </a:cubicBezTo>
                  <a:cubicBezTo>
                    <a:pt x="4419" y="45"/>
                    <a:pt x="4353" y="1"/>
                    <a:pt x="4275"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1909824" y="2251140"/>
              <a:ext cx="99867" cy="199290"/>
            </a:xfrm>
            <a:custGeom>
              <a:avLst/>
              <a:gdLst/>
              <a:ahLst/>
              <a:cxnLst/>
              <a:rect l="l" t="t" r="r" b="b"/>
              <a:pathLst>
                <a:path w="2249" h="4488" extrusionOk="0">
                  <a:moveTo>
                    <a:pt x="0" y="1"/>
                  </a:moveTo>
                  <a:lnTo>
                    <a:pt x="0" y="4487"/>
                  </a:lnTo>
                  <a:cubicBezTo>
                    <a:pt x="78" y="4487"/>
                    <a:pt x="156" y="4443"/>
                    <a:pt x="200" y="4364"/>
                  </a:cubicBezTo>
                  <a:lnTo>
                    <a:pt x="2216" y="324"/>
                  </a:lnTo>
                  <a:cubicBezTo>
                    <a:pt x="2249" y="257"/>
                    <a:pt x="2249" y="179"/>
                    <a:pt x="2204" y="112"/>
                  </a:cubicBezTo>
                  <a:cubicBezTo>
                    <a:pt x="2159" y="45"/>
                    <a:pt x="2093" y="1"/>
                    <a:pt x="2015"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1830738" y="2288262"/>
              <a:ext cx="157727" cy="104307"/>
            </a:xfrm>
            <a:custGeom>
              <a:avLst/>
              <a:gdLst/>
              <a:ahLst/>
              <a:cxnLst/>
              <a:rect l="l" t="t" r="r" b="b"/>
              <a:pathLst>
                <a:path w="3552" h="2349" extrusionOk="0">
                  <a:moveTo>
                    <a:pt x="1781" y="0"/>
                  </a:moveTo>
                  <a:cubicBezTo>
                    <a:pt x="1036" y="0"/>
                    <a:pt x="334" y="434"/>
                    <a:pt x="34" y="1079"/>
                  </a:cubicBezTo>
                  <a:cubicBezTo>
                    <a:pt x="0" y="1136"/>
                    <a:pt x="0" y="1202"/>
                    <a:pt x="34" y="1269"/>
                  </a:cubicBezTo>
                  <a:cubicBezTo>
                    <a:pt x="334" y="1915"/>
                    <a:pt x="1036" y="2348"/>
                    <a:pt x="1781" y="2348"/>
                  </a:cubicBezTo>
                  <a:cubicBezTo>
                    <a:pt x="2516" y="2348"/>
                    <a:pt x="3217" y="1915"/>
                    <a:pt x="3517" y="1269"/>
                  </a:cubicBezTo>
                  <a:cubicBezTo>
                    <a:pt x="3551" y="1202"/>
                    <a:pt x="3551" y="1136"/>
                    <a:pt x="3517" y="1079"/>
                  </a:cubicBezTo>
                  <a:cubicBezTo>
                    <a:pt x="3217" y="434"/>
                    <a:pt x="2516" y="0"/>
                    <a:pt x="178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1909824" y="2288262"/>
              <a:ext cx="78641" cy="104307"/>
            </a:xfrm>
            <a:custGeom>
              <a:avLst/>
              <a:gdLst/>
              <a:ahLst/>
              <a:cxnLst/>
              <a:rect l="l" t="t" r="r" b="b"/>
              <a:pathLst>
                <a:path w="1771" h="2349" extrusionOk="0">
                  <a:moveTo>
                    <a:pt x="0" y="0"/>
                  </a:moveTo>
                  <a:lnTo>
                    <a:pt x="0" y="2348"/>
                  </a:lnTo>
                  <a:cubicBezTo>
                    <a:pt x="735" y="2348"/>
                    <a:pt x="1436" y="1915"/>
                    <a:pt x="1736" y="1269"/>
                  </a:cubicBezTo>
                  <a:cubicBezTo>
                    <a:pt x="1770" y="1202"/>
                    <a:pt x="1770" y="1136"/>
                    <a:pt x="1736" y="1079"/>
                  </a:cubicBezTo>
                  <a:cubicBezTo>
                    <a:pt x="1436" y="434"/>
                    <a:pt x="735" y="0"/>
                    <a:pt x="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1883092" y="2313928"/>
              <a:ext cx="52975" cy="52931"/>
            </a:xfrm>
            <a:custGeom>
              <a:avLst/>
              <a:gdLst/>
              <a:ahLst/>
              <a:cxnLst/>
              <a:rect l="l" t="t" r="r" b="b"/>
              <a:pathLst>
                <a:path w="1193" h="1192" extrusionOk="0">
                  <a:moveTo>
                    <a:pt x="602" y="1"/>
                  </a:moveTo>
                  <a:cubicBezTo>
                    <a:pt x="268" y="1"/>
                    <a:pt x="1" y="268"/>
                    <a:pt x="1" y="590"/>
                  </a:cubicBezTo>
                  <a:cubicBezTo>
                    <a:pt x="1" y="924"/>
                    <a:pt x="268" y="1192"/>
                    <a:pt x="602" y="1192"/>
                  </a:cubicBezTo>
                  <a:cubicBezTo>
                    <a:pt x="925" y="1192"/>
                    <a:pt x="1192" y="924"/>
                    <a:pt x="1192" y="590"/>
                  </a:cubicBezTo>
                  <a:cubicBezTo>
                    <a:pt x="1192" y="268"/>
                    <a:pt x="925" y="1"/>
                    <a:pt x="602"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1909824" y="2313928"/>
              <a:ext cx="26243" cy="52931"/>
            </a:xfrm>
            <a:custGeom>
              <a:avLst/>
              <a:gdLst/>
              <a:ahLst/>
              <a:cxnLst/>
              <a:rect l="l" t="t" r="r" b="b"/>
              <a:pathLst>
                <a:path w="591" h="1192" extrusionOk="0">
                  <a:moveTo>
                    <a:pt x="0" y="1"/>
                  </a:moveTo>
                  <a:lnTo>
                    <a:pt x="0" y="1192"/>
                  </a:lnTo>
                  <a:cubicBezTo>
                    <a:pt x="323" y="1192"/>
                    <a:pt x="590" y="924"/>
                    <a:pt x="590" y="590"/>
                  </a:cubicBezTo>
                  <a:cubicBezTo>
                    <a:pt x="590" y="268"/>
                    <a:pt x="323" y="1"/>
                    <a:pt x="0"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1873234" y="2304071"/>
              <a:ext cx="72735" cy="72691"/>
            </a:xfrm>
            <a:custGeom>
              <a:avLst/>
              <a:gdLst/>
              <a:ahLst/>
              <a:cxnLst/>
              <a:rect l="l" t="t" r="r" b="b"/>
              <a:pathLst>
                <a:path w="1638" h="1637" extrusionOk="0">
                  <a:moveTo>
                    <a:pt x="824" y="446"/>
                  </a:moveTo>
                  <a:cubicBezTo>
                    <a:pt x="1024" y="446"/>
                    <a:pt x="1192" y="612"/>
                    <a:pt x="1192" y="812"/>
                  </a:cubicBezTo>
                  <a:cubicBezTo>
                    <a:pt x="1192" y="1024"/>
                    <a:pt x="1024" y="1191"/>
                    <a:pt x="824" y="1191"/>
                  </a:cubicBezTo>
                  <a:cubicBezTo>
                    <a:pt x="613" y="1191"/>
                    <a:pt x="446" y="1024"/>
                    <a:pt x="446" y="812"/>
                  </a:cubicBezTo>
                  <a:cubicBezTo>
                    <a:pt x="446" y="612"/>
                    <a:pt x="613" y="446"/>
                    <a:pt x="824" y="446"/>
                  </a:cubicBezTo>
                  <a:close/>
                  <a:moveTo>
                    <a:pt x="824" y="0"/>
                  </a:moveTo>
                  <a:cubicBezTo>
                    <a:pt x="368" y="0"/>
                    <a:pt x="0" y="367"/>
                    <a:pt x="0" y="812"/>
                  </a:cubicBezTo>
                  <a:cubicBezTo>
                    <a:pt x="0" y="1269"/>
                    <a:pt x="368" y="1636"/>
                    <a:pt x="824" y="1636"/>
                  </a:cubicBezTo>
                  <a:cubicBezTo>
                    <a:pt x="1269" y="1636"/>
                    <a:pt x="1637" y="1269"/>
                    <a:pt x="1637" y="812"/>
                  </a:cubicBezTo>
                  <a:cubicBezTo>
                    <a:pt x="1637" y="367"/>
                    <a:pt x="1269" y="0"/>
                    <a:pt x="824"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1909824" y="2304071"/>
              <a:ext cx="36146" cy="72691"/>
            </a:xfrm>
            <a:custGeom>
              <a:avLst/>
              <a:gdLst/>
              <a:ahLst/>
              <a:cxnLst/>
              <a:rect l="l" t="t" r="r" b="b"/>
              <a:pathLst>
                <a:path w="814" h="1637" extrusionOk="0">
                  <a:moveTo>
                    <a:pt x="0" y="0"/>
                  </a:moveTo>
                  <a:lnTo>
                    <a:pt x="0" y="446"/>
                  </a:lnTo>
                  <a:cubicBezTo>
                    <a:pt x="200" y="446"/>
                    <a:pt x="368" y="612"/>
                    <a:pt x="368" y="812"/>
                  </a:cubicBezTo>
                  <a:cubicBezTo>
                    <a:pt x="368" y="1024"/>
                    <a:pt x="200" y="1191"/>
                    <a:pt x="0" y="1191"/>
                  </a:cubicBezTo>
                  <a:lnTo>
                    <a:pt x="0" y="1636"/>
                  </a:lnTo>
                  <a:cubicBezTo>
                    <a:pt x="445" y="1636"/>
                    <a:pt x="813" y="1269"/>
                    <a:pt x="813" y="812"/>
                  </a:cubicBezTo>
                  <a:cubicBezTo>
                    <a:pt x="813" y="367"/>
                    <a:pt x="445" y="0"/>
                    <a:pt x="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1857426" y="2203715"/>
              <a:ext cx="104352" cy="19805"/>
            </a:xfrm>
            <a:custGeom>
              <a:avLst/>
              <a:gdLst/>
              <a:ahLst/>
              <a:cxnLst/>
              <a:rect l="l" t="t" r="r" b="b"/>
              <a:pathLst>
                <a:path w="2350" h="446" extrusionOk="0">
                  <a:moveTo>
                    <a:pt x="223" y="0"/>
                  </a:moveTo>
                  <a:cubicBezTo>
                    <a:pt x="101" y="0"/>
                    <a:pt x="0" y="101"/>
                    <a:pt x="0" y="223"/>
                  </a:cubicBezTo>
                  <a:cubicBezTo>
                    <a:pt x="0" y="346"/>
                    <a:pt x="101" y="446"/>
                    <a:pt x="223" y="446"/>
                  </a:cubicBezTo>
                  <a:lnTo>
                    <a:pt x="2127" y="446"/>
                  </a:lnTo>
                  <a:cubicBezTo>
                    <a:pt x="2249" y="446"/>
                    <a:pt x="2349" y="346"/>
                    <a:pt x="2349" y="223"/>
                  </a:cubicBezTo>
                  <a:cubicBezTo>
                    <a:pt x="2349" y="101"/>
                    <a:pt x="2249" y="0"/>
                    <a:pt x="2127"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1909824" y="2203715"/>
              <a:ext cx="51954" cy="19805"/>
            </a:xfrm>
            <a:custGeom>
              <a:avLst/>
              <a:gdLst/>
              <a:ahLst/>
              <a:cxnLst/>
              <a:rect l="l" t="t" r="r" b="b"/>
              <a:pathLst>
                <a:path w="1170" h="446" extrusionOk="0">
                  <a:moveTo>
                    <a:pt x="0" y="0"/>
                  </a:moveTo>
                  <a:lnTo>
                    <a:pt x="0" y="446"/>
                  </a:lnTo>
                  <a:lnTo>
                    <a:pt x="947" y="446"/>
                  </a:lnTo>
                  <a:cubicBezTo>
                    <a:pt x="1069" y="446"/>
                    <a:pt x="1169" y="346"/>
                    <a:pt x="1169" y="223"/>
                  </a:cubicBezTo>
                  <a:cubicBezTo>
                    <a:pt x="1169" y="101"/>
                    <a:pt x="1069" y="0"/>
                    <a:pt x="94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1999300" y="2440483"/>
              <a:ext cx="52886" cy="52931"/>
            </a:xfrm>
            <a:custGeom>
              <a:avLst/>
              <a:gdLst/>
              <a:ahLst/>
              <a:cxnLst/>
              <a:rect l="l" t="t" r="r" b="b"/>
              <a:pathLst>
                <a:path w="1191" h="1192" extrusionOk="0">
                  <a:moveTo>
                    <a:pt x="1191" y="1"/>
                  </a:moveTo>
                  <a:cubicBezTo>
                    <a:pt x="534" y="1"/>
                    <a:pt x="0" y="535"/>
                    <a:pt x="0" y="1191"/>
                  </a:cubicBezTo>
                  <a:lnTo>
                    <a:pt x="523" y="1191"/>
                  </a:lnTo>
                  <a:cubicBezTo>
                    <a:pt x="891" y="1191"/>
                    <a:pt x="1191" y="891"/>
                    <a:pt x="1191" y="523"/>
                  </a:cubicBezTo>
                  <a:lnTo>
                    <a:pt x="1191" y="1"/>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1767461" y="2440483"/>
              <a:ext cx="52442" cy="52931"/>
            </a:xfrm>
            <a:custGeom>
              <a:avLst/>
              <a:gdLst/>
              <a:ahLst/>
              <a:cxnLst/>
              <a:rect l="l" t="t" r="r" b="b"/>
              <a:pathLst>
                <a:path w="1181" h="1192" extrusionOk="0">
                  <a:moveTo>
                    <a:pt x="0" y="1"/>
                  </a:moveTo>
                  <a:lnTo>
                    <a:pt x="0" y="523"/>
                  </a:lnTo>
                  <a:cubicBezTo>
                    <a:pt x="0" y="891"/>
                    <a:pt x="301" y="1191"/>
                    <a:pt x="668" y="1191"/>
                  </a:cubicBezTo>
                  <a:lnTo>
                    <a:pt x="1180" y="1191"/>
                  </a:lnTo>
                  <a:cubicBezTo>
                    <a:pt x="1180" y="535"/>
                    <a:pt x="657" y="1"/>
                    <a:pt x="0"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1999300" y="2155802"/>
              <a:ext cx="52886" cy="52886"/>
            </a:xfrm>
            <a:custGeom>
              <a:avLst/>
              <a:gdLst/>
              <a:ahLst/>
              <a:cxnLst/>
              <a:rect l="l" t="t" r="r" b="b"/>
              <a:pathLst>
                <a:path w="1191" h="1191" extrusionOk="0">
                  <a:moveTo>
                    <a:pt x="0" y="0"/>
                  </a:moveTo>
                  <a:cubicBezTo>
                    <a:pt x="0" y="656"/>
                    <a:pt x="534" y="1191"/>
                    <a:pt x="1191" y="1191"/>
                  </a:cubicBezTo>
                  <a:lnTo>
                    <a:pt x="1191" y="668"/>
                  </a:lnTo>
                  <a:cubicBezTo>
                    <a:pt x="1191" y="300"/>
                    <a:pt x="891" y="0"/>
                    <a:pt x="523"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1767461" y="2155802"/>
              <a:ext cx="52442" cy="52886"/>
            </a:xfrm>
            <a:custGeom>
              <a:avLst/>
              <a:gdLst/>
              <a:ahLst/>
              <a:cxnLst/>
              <a:rect l="l" t="t" r="r" b="b"/>
              <a:pathLst>
                <a:path w="1181" h="1191" extrusionOk="0">
                  <a:moveTo>
                    <a:pt x="668" y="0"/>
                  </a:moveTo>
                  <a:cubicBezTo>
                    <a:pt x="301" y="0"/>
                    <a:pt x="0" y="300"/>
                    <a:pt x="0" y="668"/>
                  </a:cubicBezTo>
                  <a:lnTo>
                    <a:pt x="0" y="1191"/>
                  </a:lnTo>
                  <a:cubicBezTo>
                    <a:pt x="657" y="1191"/>
                    <a:pt x="1180" y="656"/>
                    <a:pt x="1180"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9"/>
          <p:cNvGrpSpPr/>
          <p:nvPr/>
        </p:nvGrpSpPr>
        <p:grpSpPr>
          <a:xfrm>
            <a:off x="4265347" y="1727934"/>
            <a:ext cx="613306" cy="822828"/>
            <a:chOff x="2375412" y="2155802"/>
            <a:chExt cx="251644" cy="337612"/>
          </a:xfrm>
        </p:grpSpPr>
        <p:sp>
          <p:nvSpPr>
            <p:cNvPr id="956" name="Google Shape;956;p39"/>
            <p:cNvSpPr/>
            <p:nvPr/>
          </p:nvSpPr>
          <p:spPr>
            <a:xfrm>
              <a:off x="2375412" y="2155802"/>
              <a:ext cx="251643" cy="268917"/>
            </a:xfrm>
            <a:custGeom>
              <a:avLst/>
              <a:gdLst/>
              <a:ahLst/>
              <a:cxnLst/>
              <a:rect l="l" t="t" r="r" b="b"/>
              <a:pathLst>
                <a:path w="5667" h="6056" extrusionOk="0">
                  <a:moveTo>
                    <a:pt x="814" y="0"/>
                  </a:moveTo>
                  <a:cubicBezTo>
                    <a:pt x="368" y="0"/>
                    <a:pt x="1" y="367"/>
                    <a:pt x="1" y="812"/>
                  </a:cubicBezTo>
                  <a:lnTo>
                    <a:pt x="1" y="6055"/>
                  </a:lnTo>
                  <a:cubicBezTo>
                    <a:pt x="1114" y="6055"/>
                    <a:pt x="2082" y="5910"/>
                    <a:pt x="2839" y="5744"/>
                  </a:cubicBezTo>
                  <a:cubicBezTo>
                    <a:pt x="3874" y="5509"/>
                    <a:pt x="4497" y="5242"/>
                    <a:pt x="4497" y="5242"/>
                  </a:cubicBezTo>
                  <a:lnTo>
                    <a:pt x="5667" y="4040"/>
                  </a:lnTo>
                  <a:lnTo>
                    <a:pt x="5667" y="1191"/>
                  </a:lnTo>
                  <a:cubicBezTo>
                    <a:pt x="5522" y="33"/>
                    <a:pt x="4487" y="0"/>
                    <a:pt x="448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2501478" y="2155802"/>
              <a:ext cx="125577" cy="255062"/>
            </a:xfrm>
            <a:custGeom>
              <a:avLst/>
              <a:gdLst/>
              <a:ahLst/>
              <a:cxnLst/>
              <a:rect l="l" t="t" r="r" b="b"/>
              <a:pathLst>
                <a:path w="2828" h="5744" extrusionOk="0">
                  <a:moveTo>
                    <a:pt x="0" y="0"/>
                  </a:moveTo>
                  <a:lnTo>
                    <a:pt x="0" y="5744"/>
                  </a:lnTo>
                  <a:cubicBezTo>
                    <a:pt x="1035" y="5509"/>
                    <a:pt x="1658" y="5242"/>
                    <a:pt x="1658" y="5242"/>
                  </a:cubicBezTo>
                  <a:lnTo>
                    <a:pt x="2828" y="4040"/>
                  </a:lnTo>
                  <a:lnTo>
                    <a:pt x="2828" y="1191"/>
                  </a:lnTo>
                  <a:cubicBezTo>
                    <a:pt x="2683" y="33"/>
                    <a:pt x="1648" y="0"/>
                    <a:pt x="1648"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2385314" y="2398431"/>
              <a:ext cx="241741" cy="52442"/>
            </a:xfrm>
            <a:custGeom>
              <a:avLst/>
              <a:gdLst/>
              <a:ahLst/>
              <a:cxnLst/>
              <a:rect l="l" t="t" r="r" b="b"/>
              <a:pathLst>
                <a:path w="5444" h="1181" extrusionOk="0">
                  <a:moveTo>
                    <a:pt x="591" y="1"/>
                  </a:moveTo>
                  <a:cubicBezTo>
                    <a:pt x="267" y="1"/>
                    <a:pt x="0" y="257"/>
                    <a:pt x="0" y="591"/>
                  </a:cubicBezTo>
                  <a:cubicBezTo>
                    <a:pt x="0" y="758"/>
                    <a:pt x="67" y="903"/>
                    <a:pt x="178" y="1014"/>
                  </a:cubicBezTo>
                  <a:cubicBezTo>
                    <a:pt x="279" y="1114"/>
                    <a:pt x="435" y="1181"/>
                    <a:pt x="591" y="1181"/>
                  </a:cubicBezTo>
                  <a:lnTo>
                    <a:pt x="5444" y="1181"/>
                  </a:lnTo>
                  <a:cubicBezTo>
                    <a:pt x="5310" y="1059"/>
                    <a:pt x="5444" y="958"/>
                    <a:pt x="5444" y="958"/>
                  </a:cubicBezTo>
                  <a:lnTo>
                    <a:pt x="5444" y="224"/>
                  </a:lnTo>
                  <a:cubicBezTo>
                    <a:pt x="5444" y="224"/>
                    <a:pt x="5299" y="68"/>
                    <a:pt x="5444"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2501478" y="2398431"/>
              <a:ext cx="125577" cy="52442"/>
            </a:xfrm>
            <a:custGeom>
              <a:avLst/>
              <a:gdLst/>
              <a:ahLst/>
              <a:cxnLst/>
              <a:rect l="l" t="t" r="r" b="b"/>
              <a:pathLst>
                <a:path w="2828" h="1181" extrusionOk="0">
                  <a:moveTo>
                    <a:pt x="0" y="1"/>
                  </a:moveTo>
                  <a:lnTo>
                    <a:pt x="0" y="1181"/>
                  </a:lnTo>
                  <a:lnTo>
                    <a:pt x="2828" y="1181"/>
                  </a:lnTo>
                  <a:cubicBezTo>
                    <a:pt x="2694" y="1059"/>
                    <a:pt x="2828" y="958"/>
                    <a:pt x="2828" y="958"/>
                  </a:cubicBezTo>
                  <a:lnTo>
                    <a:pt x="2828" y="224"/>
                  </a:lnTo>
                  <a:cubicBezTo>
                    <a:pt x="2828" y="224"/>
                    <a:pt x="2683" y="68"/>
                    <a:pt x="2828"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2375412" y="2388573"/>
              <a:ext cx="251643" cy="72203"/>
            </a:xfrm>
            <a:custGeom>
              <a:avLst/>
              <a:gdLst/>
              <a:ahLst/>
              <a:cxnLst/>
              <a:rect l="l" t="t" r="r" b="b"/>
              <a:pathLst>
                <a:path w="5667" h="1626" extrusionOk="0">
                  <a:moveTo>
                    <a:pt x="814" y="0"/>
                  </a:moveTo>
                  <a:cubicBezTo>
                    <a:pt x="368" y="0"/>
                    <a:pt x="1" y="357"/>
                    <a:pt x="1" y="813"/>
                  </a:cubicBezTo>
                  <a:cubicBezTo>
                    <a:pt x="1" y="1259"/>
                    <a:pt x="368" y="1625"/>
                    <a:pt x="814" y="1625"/>
                  </a:cubicBezTo>
                  <a:lnTo>
                    <a:pt x="5444" y="1625"/>
                  </a:lnTo>
                  <a:cubicBezTo>
                    <a:pt x="5566" y="1625"/>
                    <a:pt x="5667" y="1526"/>
                    <a:pt x="5667" y="1403"/>
                  </a:cubicBezTo>
                  <a:lnTo>
                    <a:pt x="5667" y="1180"/>
                  </a:lnTo>
                  <a:lnTo>
                    <a:pt x="814" y="1180"/>
                  </a:lnTo>
                  <a:cubicBezTo>
                    <a:pt x="613" y="1180"/>
                    <a:pt x="446" y="1014"/>
                    <a:pt x="446" y="813"/>
                  </a:cubicBezTo>
                  <a:cubicBezTo>
                    <a:pt x="446" y="613"/>
                    <a:pt x="613" y="446"/>
                    <a:pt x="814" y="446"/>
                  </a:cubicBezTo>
                  <a:lnTo>
                    <a:pt x="5667" y="446"/>
                  </a:lnTo>
                  <a:lnTo>
                    <a:pt x="5667" y="223"/>
                  </a:lnTo>
                  <a:cubicBezTo>
                    <a:pt x="5667" y="101"/>
                    <a:pt x="5566" y="0"/>
                    <a:pt x="5444"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2501478" y="2388573"/>
              <a:ext cx="125577" cy="19805"/>
            </a:xfrm>
            <a:custGeom>
              <a:avLst/>
              <a:gdLst/>
              <a:ahLst/>
              <a:cxnLst/>
              <a:rect l="l" t="t" r="r" b="b"/>
              <a:pathLst>
                <a:path w="2828" h="446" extrusionOk="0">
                  <a:moveTo>
                    <a:pt x="0" y="0"/>
                  </a:moveTo>
                  <a:lnTo>
                    <a:pt x="0" y="446"/>
                  </a:lnTo>
                  <a:lnTo>
                    <a:pt x="2828" y="446"/>
                  </a:lnTo>
                  <a:lnTo>
                    <a:pt x="2828" y="0"/>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2501478" y="2440971"/>
              <a:ext cx="125577" cy="19805"/>
            </a:xfrm>
            <a:custGeom>
              <a:avLst/>
              <a:gdLst/>
              <a:ahLst/>
              <a:cxnLst/>
              <a:rect l="l" t="t" r="r" b="b"/>
              <a:pathLst>
                <a:path w="2828" h="446" extrusionOk="0">
                  <a:moveTo>
                    <a:pt x="0" y="0"/>
                  </a:moveTo>
                  <a:lnTo>
                    <a:pt x="0" y="445"/>
                  </a:lnTo>
                  <a:lnTo>
                    <a:pt x="2605" y="445"/>
                  </a:lnTo>
                  <a:cubicBezTo>
                    <a:pt x="2727" y="445"/>
                    <a:pt x="2828" y="346"/>
                    <a:pt x="2828" y="223"/>
                  </a:cubicBezTo>
                  <a:lnTo>
                    <a:pt x="2828" y="0"/>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2428298" y="2425163"/>
              <a:ext cx="51465" cy="68250"/>
            </a:xfrm>
            <a:custGeom>
              <a:avLst/>
              <a:gdLst/>
              <a:ahLst/>
              <a:cxnLst/>
              <a:rect l="l" t="t" r="r" b="b"/>
              <a:pathLst>
                <a:path w="1159" h="1537" extrusionOk="0">
                  <a:moveTo>
                    <a:pt x="224" y="0"/>
                  </a:moveTo>
                  <a:cubicBezTo>
                    <a:pt x="101" y="0"/>
                    <a:pt x="1" y="101"/>
                    <a:pt x="1" y="223"/>
                  </a:cubicBezTo>
                  <a:lnTo>
                    <a:pt x="1" y="1314"/>
                  </a:lnTo>
                  <a:cubicBezTo>
                    <a:pt x="1" y="1392"/>
                    <a:pt x="45" y="1469"/>
                    <a:pt x="123" y="1503"/>
                  </a:cubicBezTo>
                  <a:cubicBezTo>
                    <a:pt x="152" y="1523"/>
                    <a:pt x="185" y="1531"/>
                    <a:pt x="219" y="1531"/>
                  </a:cubicBezTo>
                  <a:cubicBezTo>
                    <a:pt x="263" y="1531"/>
                    <a:pt x="308" y="1517"/>
                    <a:pt x="346" y="1492"/>
                  </a:cubicBezTo>
                  <a:lnTo>
                    <a:pt x="580" y="1325"/>
                  </a:lnTo>
                  <a:lnTo>
                    <a:pt x="802" y="1492"/>
                  </a:lnTo>
                  <a:cubicBezTo>
                    <a:pt x="847" y="1514"/>
                    <a:pt x="891" y="1536"/>
                    <a:pt x="936" y="1536"/>
                  </a:cubicBezTo>
                  <a:cubicBezTo>
                    <a:pt x="969" y="1536"/>
                    <a:pt x="1003" y="1525"/>
                    <a:pt x="1036" y="1503"/>
                  </a:cubicBezTo>
                  <a:cubicBezTo>
                    <a:pt x="1114" y="1469"/>
                    <a:pt x="1159" y="1392"/>
                    <a:pt x="1159" y="1314"/>
                  </a:cubicBezTo>
                  <a:lnTo>
                    <a:pt x="1159" y="223"/>
                  </a:lnTo>
                  <a:cubicBezTo>
                    <a:pt x="1159" y="101"/>
                    <a:pt x="1058" y="0"/>
                    <a:pt x="936"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2427321" y="2197765"/>
              <a:ext cx="147824" cy="147869"/>
            </a:xfrm>
            <a:custGeom>
              <a:avLst/>
              <a:gdLst/>
              <a:ahLst/>
              <a:cxnLst/>
              <a:rect l="l" t="t" r="r" b="b"/>
              <a:pathLst>
                <a:path w="3329" h="3330" extrusionOk="0">
                  <a:moveTo>
                    <a:pt x="1670" y="1"/>
                  </a:moveTo>
                  <a:cubicBezTo>
                    <a:pt x="746" y="1"/>
                    <a:pt x="1" y="747"/>
                    <a:pt x="1" y="1670"/>
                  </a:cubicBezTo>
                  <a:cubicBezTo>
                    <a:pt x="1" y="2583"/>
                    <a:pt x="746" y="3329"/>
                    <a:pt x="1670" y="3329"/>
                  </a:cubicBezTo>
                  <a:cubicBezTo>
                    <a:pt x="2583" y="3329"/>
                    <a:pt x="3328" y="2583"/>
                    <a:pt x="3328" y="1670"/>
                  </a:cubicBezTo>
                  <a:cubicBezTo>
                    <a:pt x="3328" y="747"/>
                    <a:pt x="2583" y="1"/>
                    <a:pt x="1670"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2501478" y="2197765"/>
              <a:ext cx="73668" cy="147869"/>
            </a:xfrm>
            <a:custGeom>
              <a:avLst/>
              <a:gdLst/>
              <a:ahLst/>
              <a:cxnLst/>
              <a:rect l="l" t="t" r="r" b="b"/>
              <a:pathLst>
                <a:path w="1659" h="3330" extrusionOk="0">
                  <a:moveTo>
                    <a:pt x="0" y="1"/>
                  </a:moveTo>
                  <a:lnTo>
                    <a:pt x="0" y="3329"/>
                  </a:lnTo>
                  <a:cubicBezTo>
                    <a:pt x="913" y="3329"/>
                    <a:pt x="1658" y="2583"/>
                    <a:pt x="1658" y="1670"/>
                  </a:cubicBezTo>
                  <a:cubicBezTo>
                    <a:pt x="1658" y="747"/>
                    <a:pt x="913" y="1"/>
                    <a:pt x="0"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2417463" y="2187907"/>
              <a:ext cx="167584" cy="167584"/>
            </a:xfrm>
            <a:custGeom>
              <a:avLst/>
              <a:gdLst/>
              <a:ahLst/>
              <a:cxnLst/>
              <a:rect l="l" t="t" r="r" b="b"/>
              <a:pathLst>
                <a:path w="3774" h="3774" extrusionOk="0">
                  <a:moveTo>
                    <a:pt x="1892" y="445"/>
                  </a:moveTo>
                  <a:cubicBezTo>
                    <a:pt x="2682" y="445"/>
                    <a:pt x="3328" y="1091"/>
                    <a:pt x="3328" y="1892"/>
                  </a:cubicBezTo>
                  <a:cubicBezTo>
                    <a:pt x="3328" y="2683"/>
                    <a:pt x="2682" y="3329"/>
                    <a:pt x="1892" y="3329"/>
                  </a:cubicBezTo>
                  <a:cubicBezTo>
                    <a:pt x="1091" y="3329"/>
                    <a:pt x="445" y="2683"/>
                    <a:pt x="445" y="1892"/>
                  </a:cubicBezTo>
                  <a:cubicBezTo>
                    <a:pt x="445" y="1091"/>
                    <a:pt x="1091" y="445"/>
                    <a:pt x="1892" y="445"/>
                  </a:cubicBezTo>
                  <a:close/>
                  <a:moveTo>
                    <a:pt x="1892" y="0"/>
                  </a:moveTo>
                  <a:cubicBezTo>
                    <a:pt x="846" y="0"/>
                    <a:pt x="0" y="846"/>
                    <a:pt x="0" y="1892"/>
                  </a:cubicBezTo>
                  <a:cubicBezTo>
                    <a:pt x="0" y="2928"/>
                    <a:pt x="846" y="3774"/>
                    <a:pt x="1892" y="3774"/>
                  </a:cubicBezTo>
                  <a:cubicBezTo>
                    <a:pt x="2927" y="3774"/>
                    <a:pt x="3773" y="2928"/>
                    <a:pt x="3773" y="1892"/>
                  </a:cubicBezTo>
                  <a:cubicBezTo>
                    <a:pt x="3773" y="846"/>
                    <a:pt x="2927" y="0"/>
                    <a:pt x="1892"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2501478" y="2187907"/>
              <a:ext cx="83570" cy="167584"/>
            </a:xfrm>
            <a:custGeom>
              <a:avLst/>
              <a:gdLst/>
              <a:ahLst/>
              <a:cxnLst/>
              <a:rect l="l" t="t" r="r" b="b"/>
              <a:pathLst>
                <a:path w="1882" h="3774" extrusionOk="0">
                  <a:moveTo>
                    <a:pt x="0" y="0"/>
                  </a:moveTo>
                  <a:lnTo>
                    <a:pt x="0" y="445"/>
                  </a:lnTo>
                  <a:cubicBezTo>
                    <a:pt x="790" y="445"/>
                    <a:pt x="1436" y="1091"/>
                    <a:pt x="1436" y="1892"/>
                  </a:cubicBezTo>
                  <a:cubicBezTo>
                    <a:pt x="1436" y="2683"/>
                    <a:pt x="790" y="3329"/>
                    <a:pt x="0" y="3329"/>
                  </a:cubicBezTo>
                  <a:lnTo>
                    <a:pt x="0" y="3774"/>
                  </a:lnTo>
                  <a:cubicBezTo>
                    <a:pt x="1035" y="3774"/>
                    <a:pt x="1881" y="2928"/>
                    <a:pt x="1881" y="1892"/>
                  </a:cubicBezTo>
                  <a:cubicBezTo>
                    <a:pt x="1881" y="846"/>
                    <a:pt x="1035" y="0"/>
                    <a:pt x="0"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2469329" y="2224985"/>
              <a:ext cx="42052" cy="77620"/>
            </a:xfrm>
            <a:custGeom>
              <a:avLst/>
              <a:gdLst/>
              <a:ahLst/>
              <a:cxnLst/>
              <a:rect l="l" t="t" r="r" b="b"/>
              <a:pathLst>
                <a:path w="947" h="1748" extrusionOk="0">
                  <a:moveTo>
                    <a:pt x="724" y="0"/>
                  </a:moveTo>
                  <a:cubicBezTo>
                    <a:pt x="601" y="0"/>
                    <a:pt x="502" y="100"/>
                    <a:pt x="502" y="223"/>
                  </a:cubicBezTo>
                  <a:lnTo>
                    <a:pt x="502" y="958"/>
                  </a:lnTo>
                  <a:lnTo>
                    <a:pt x="89" y="1369"/>
                  </a:lnTo>
                  <a:cubicBezTo>
                    <a:pt x="0" y="1458"/>
                    <a:pt x="0" y="1603"/>
                    <a:pt x="89" y="1681"/>
                  </a:cubicBezTo>
                  <a:cubicBezTo>
                    <a:pt x="134" y="1725"/>
                    <a:pt x="190" y="1748"/>
                    <a:pt x="245" y="1748"/>
                  </a:cubicBezTo>
                  <a:cubicBezTo>
                    <a:pt x="301" y="1748"/>
                    <a:pt x="357" y="1725"/>
                    <a:pt x="401" y="1681"/>
                  </a:cubicBezTo>
                  <a:lnTo>
                    <a:pt x="880" y="1213"/>
                  </a:lnTo>
                  <a:cubicBezTo>
                    <a:pt x="925" y="1169"/>
                    <a:pt x="947" y="1113"/>
                    <a:pt x="947" y="1057"/>
                  </a:cubicBezTo>
                  <a:lnTo>
                    <a:pt x="947" y="223"/>
                  </a:lnTo>
                  <a:cubicBezTo>
                    <a:pt x="947" y="100"/>
                    <a:pt x="846" y="0"/>
                    <a:pt x="724"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a:off x="2501478" y="2224985"/>
              <a:ext cx="9902" cy="60835"/>
            </a:xfrm>
            <a:custGeom>
              <a:avLst/>
              <a:gdLst/>
              <a:ahLst/>
              <a:cxnLst/>
              <a:rect l="l" t="t" r="r" b="b"/>
              <a:pathLst>
                <a:path w="223" h="1370" extrusionOk="0">
                  <a:moveTo>
                    <a:pt x="0" y="0"/>
                  </a:moveTo>
                  <a:lnTo>
                    <a:pt x="0" y="1369"/>
                  </a:lnTo>
                  <a:lnTo>
                    <a:pt x="156" y="1213"/>
                  </a:lnTo>
                  <a:cubicBezTo>
                    <a:pt x="201" y="1169"/>
                    <a:pt x="223" y="1113"/>
                    <a:pt x="223" y="1057"/>
                  </a:cubicBezTo>
                  <a:lnTo>
                    <a:pt x="223" y="223"/>
                  </a:lnTo>
                  <a:cubicBezTo>
                    <a:pt x="223" y="100"/>
                    <a:pt x="122" y="0"/>
                    <a:pt x="0"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2574613" y="2155802"/>
              <a:ext cx="52442" cy="52886"/>
            </a:xfrm>
            <a:custGeom>
              <a:avLst/>
              <a:gdLst/>
              <a:ahLst/>
              <a:cxnLst/>
              <a:rect l="l" t="t" r="r" b="b"/>
              <a:pathLst>
                <a:path w="1181" h="1191" extrusionOk="0">
                  <a:moveTo>
                    <a:pt x="1" y="0"/>
                  </a:moveTo>
                  <a:cubicBezTo>
                    <a:pt x="11" y="646"/>
                    <a:pt x="535" y="1191"/>
                    <a:pt x="1181" y="1191"/>
                  </a:cubicBezTo>
                  <a:lnTo>
                    <a:pt x="1181" y="223"/>
                  </a:lnTo>
                  <a:cubicBezTo>
                    <a:pt x="1181" y="100"/>
                    <a:pt x="1080" y="0"/>
                    <a:pt x="958"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p:cNvSpPr/>
            <p:nvPr/>
          </p:nvSpPr>
          <p:spPr>
            <a:xfrm>
              <a:off x="2575102" y="2335199"/>
              <a:ext cx="51954" cy="53419"/>
            </a:xfrm>
            <a:custGeom>
              <a:avLst/>
              <a:gdLst/>
              <a:ahLst/>
              <a:cxnLst/>
              <a:rect l="l" t="t" r="r" b="b"/>
              <a:pathLst>
                <a:path w="1170" h="1203" extrusionOk="0">
                  <a:moveTo>
                    <a:pt x="1170" y="0"/>
                  </a:moveTo>
                  <a:cubicBezTo>
                    <a:pt x="524" y="0"/>
                    <a:pt x="0" y="546"/>
                    <a:pt x="0" y="1202"/>
                  </a:cubicBezTo>
                  <a:lnTo>
                    <a:pt x="1170" y="1202"/>
                  </a:lnTo>
                  <a:lnTo>
                    <a:pt x="1170" y="0"/>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9"/>
          <p:cNvGrpSpPr/>
          <p:nvPr/>
        </p:nvGrpSpPr>
        <p:grpSpPr>
          <a:xfrm>
            <a:off x="6889823" y="1727934"/>
            <a:ext cx="732569" cy="822828"/>
            <a:chOff x="2942820" y="2155802"/>
            <a:chExt cx="300578" cy="337612"/>
          </a:xfrm>
        </p:grpSpPr>
        <p:sp>
          <p:nvSpPr>
            <p:cNvPr id="973" name="Google Shape;973;p39"/>
            <p:cNvSpPr/>
            <p:nvPr/>
          </p:nvSpPr>
          <p:spPr>
            <a:xfrm>
              <a:off x="2953256" y="2155802"/>
              <a:ext cx="274334" cy="337611"/>
            </a:xfrm>
            <a:custGeom>
              <a:avLst/>
              <a:gdLst/>
              <a:ahLst/>
              <a:cxnLst/>
              <a:rect l="l" t="t" r="r" b="b"/>
              <a:pathLst>
                <a:path w="6178" h="7603" extrusionOk="0">
                  <a:moveTo>
                    <a:pt x="223" y="0"/>
                  </a:moveTo>
                  <a:cubicBezTo>
                    <a:pt x="100" y="0"/>
                    <a:pt x="0" y="100"/>
                    <a:pt x="0" y="223"/>
                  </a:cubicBezTo>
                  <a:lnTo>
                    <a:pt x="0" y="7380"/>
                  </a:lnTo>
                  <a:cubicBezTo>
                    <a:pt x="0" y="7502"/>
                    <a:pt x="100" y="7602"/>
                    <a:pt x="223" y="7602"/>
                  </a:cubicBezTo>
                  <a:lnTo>
                    <a:pt x="968" y="7602"/>
                  </a:lnTo>
                  <a:cubicBezTo>
                    <a:pt x="968" y="7602"/>
                    <a:pt x="1057" y="7439"/>
                    <a:pt x="1189" y="7439"/>
                  </a:cubicBezTo>
                  <a:cubicBezTo>
                    <a:pt x="1255" y="7439"/>
                    <a:pt x="1332" y="7480"/>
                    <a:pt x="1413" y="7602"/>
                  </a:cubicBezTo>
                  <a:lnTo>
                    <a:pt x="4753" y="7602"/>
                  </a:lnTo>
                  <a:cubicBezTo>
                    <a:pt x="5944" y="7480"/>
                    <a:pt x="6177" y="6177"/>
                    <a:pt x="6177" y="6177"/>
                  </a:cubicBezTo>
                  <a:lnTo>
                    <a:pt x="6177" y="1425"/>
                  </a:lnTo>
                  <a:cubicBezTo>
                    <a:pt x="6011" y="122"/>
                    <a:pt x="4753" y="0"/>
                    <a:pt x="4753" y="0"/>
                  </a:cubicBezTo>
                  <a:lnTo>
                    <a:pt x="1413" y="0"/>
                  </a:lnTo>
                  <a:cubicBezTo>
                    <a:pt x="1361" y="45"/>
                    <a:pt x="1295" y="59"/>
                    <a:pt x="1229" y="59"/>
                  </a:cubicBezTo>
                  <a:cubicBezTo>
                    <a:pt x="1097" y="59"/>
                    <a:pt x="968" y="0"/>
                    <a:pt x="968"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3090157" y="2155802"/>
              <a:ext cx="137433" cy="337611"/>
            </a:xfrm>
            <a:custGeom>
              <a:avLst/>
              <a:gdLst/>
              <a:ahLst/>
              <a:cxnLst/>
              <a:rect l="l" t="t" r="r" b="b"/>
              <a:pathLst>
                <a:path w="3095" h="7603" extrusionOk="0">
                  <a:moveTo>
                    <a:pt x="0" y="0"/>
                  </a:moveTo>
                  <a:lnTo>
                    <a:pt x="0" y="7602"/>
                  </a:lnTo>
                  <a:lnTo>
                    <a:pt x="1670" y="7602"/>
                  </a:lnTo>
                  <a:cubicBezTo>
                    <a:pt x="2861" y="7480"/>
                    <a:pt x="3094" y="6177"/>
                    <a:pt x="3094" y="6177"/>
                  </a:cubicBezTo>
                  <a:lnTo>
                    <a:pt x="3094" y="1425"/>
                  </a:lnTo>
                  <a:cubicBezTo>
                    <a:pt x="2928" y="122"/>
                    <a:pt x="1670" y="0"/>
                    <a:pt x="167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p:nvPr/>
          </p:nvSpPr>
          <p:spPr>
            <a:xfrm>
              <a:off x="2996240" y="2155802"/>
              <a:ext cx="19805" cy="337611"/>
            </a:xfrm>
            <a:custGeom>
              <a:avLst/>
              <a:gdLst/>
              <a:ahLst/>
              <a:cxnLst/>
              <a:rect l="l" t="t" r="r" b="b"/>
              <a:pathLst>
                <a:path w="446" h="7603" extrusionOk="0">
                  <a:moveTo>
                    <a:pt x="0" y="0"/>
                  </a:moveTo>
                  <a:lnTo>
                    <a:pt x="0" y="7602"/>
                  </a:lnTo>
                  <a:lnTo>
                    <a:pt x="445" y="7602"/>
                  </a:lnTo>
                  <a:lnTo>
                    <a:pt x="445" y="0"/>
                  </a:ln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p:cNvSpPr/>
            <p:nvPr/>
          </p:nvSpPr>
          <p:spPr>
            <a:xfrm>
              <a:off x="3148461" y="2287729"/>
              <a:ext cx="94938" cy="73712"/>
            </a:xfrm>
            <a:custGeom>
              <a:avLst/>
              <a:gdLst/>
              <a:ahLst/>
              <a:cxnLst/>
              <a:rect l="l" t="t" r="r" b="b"/>
              <a:pathLst>
                <a:path w="2138" h="1660" extrusionOk="0">
                  <a:moveTo>
                    <a:pt x="824" y="1"/>
                  </a:moveTo>
                  <a:cubicBezTo>
                    <a:pt x="368" y="1"/>
                    <a:pt x="1" y="368"/>
                    <a:pt x="1" y="824"/>
                  </a:cubicBezTo>
                  <a:cubicBezTo>
                    <a:pt x="1" y="1281"/>
                    <a:pt x="368" y="1660"/>
                    <a:pt x="824" y="1660"/>
                  </a:cubicBezTo>
                  <a:lnTo>
                    <a:pt x="1915" y="1660"/>
                  </a:lnTo>
                  <a:cubicBezTo>
                    <a:pt x="2038" y="1660"/>
                    <a:pt x="2138" y="1559"/>
                    <a:pt x="2138" y="1437"/>
                  </a:cubicBezTo>
                  <a:lnTo>
                    <a:pt x="2138" y="223"/>
                  </a:lnTo>
                  <a:cubicBezTo>
                    <a:pt x="2138" y="101"/>
                    <a:pt x="2038" y="1"/>
                    <a:pt x="1915"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p:cNvSpPr/>
            <p:nvPr/>
          </p:nvSpPr>
          <p:spPr>
            <a:xfrm>
              <a:off x="3180610" y="2314417"/>
              <a:ext cx="19805" cy="19805"/>
            </a:xfrm>
            <a:custGeom>
              <a:avLst/>
              <a:gdLst/>
              <a:ahLst/>
              <a:cxnLst/>
              <a:rect l="l" t="t" r="r" b="b"/>
              <a:pathLst>
                <a:path w="446" h="446" extrusionOk="0">
                  <a:moveTo>
                    <a:pt x="223" y="1"/>
                  </a:moveTo>
                  <a:cubicBezTo>
                    <a:pt x="100" y="1"/>
                    <a:pt x="0" y="101"/>
                    <a:pt x="0" y="223"/>
                  </a:cubicBezTo>
                  <a:cubicBezTo>
                    <a:pt x="0" y="346"/>
                    <a:pt x="100" y="446"/>
                    <a:pt x="223" y="446"/>
                  </a:cubicBezTo>
                  <a:cubicBezTo>
                    <a:pt x="345" y="446"/>
                    <a:pt x="446" y="346"/>
                    <a:pt x="446" y="223"/>
                  </a:cubicBezTo>
                  <a:cubicBezTo>
                    <a:pt x="446" y="101"/>
                    <a:pt x="345" y="1"/>
                    <a:pt x="223"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9"/>
            <p:cNvSpPr/>
            <p:nvPr/>
          </p:nvSpPr>
          <p:spPr>
            <a:xfrm>
              <a:off x="3164269" y="2155802"/>
              <a:ext cx="63322" cy="63277"/>
            </a:xfrm>
            <a:custGeom>
              <a:avLst/>
              <a:gdLst/>
              <a:ahLst/>
              <a:cxnLst/>
              <a:rect l="l" t="t" r="r" b="b"/>
              <a:pathLst>
                <a:path w="1426" h="1425" extrusionOk="0">
                  <a:moveTo>
                    <a:pt x="1" y="0"/>
                  </a:moveTo>
                  <a:lnTo>
                    <a:pt x="1" y="490"/>
                  </a:lnTo>
                  <a:cubicBezTo>
                    <a:pt x="1" y="612"/>
                    <a:pt x="101" y="712"/>
                    <a:pt x="223" y="712"/>
                  </a:cubicBezTo>
                  <a:lnTo>
                    <a:pt x="713" y="712"/>
                  </a:lnTo>
                  <a:lnTo>
                    <a:pt x="713" y="1202"/>
                  </a:lnTo>
                  <a:cubicBezTo>
                    <a:pt x="713" y="1324"/>
                    <a:pt x="814" y="1425"/>
                    <a:pt x="936" y="1425"/>
                  </a:cubicBezTo>
                  <a:lnTo>
                    <a:pt x="1425" y="1425"/>
                  </a:lnTo>
                  <a:lnTo>
                    <a:pt x="1425" y="223"/>
                  </a:lnTo>
                  <a:cubicBezTo>
                    <a:pt x="1425" y="100"/>
                    <a:pt x="1326" y="0"/>
                    <a:pt x="1203"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9"/>
            <p:cNvSpPr/>
            <p:nvPr/>
          </p:nvSpPr>
          <p:spPr>
            <a:xfrm>
              <a:off x="3164269" y="2430092"/>
              <a:ext cx="63322" cy="63322"/>
            </a:xfrm>
            <a:custGeom>
              <a:avLst/>
              <a:gdLst/>
              <a:ahLst/>
              <a:cxnLst/>
              <a:rect l="l" t="t" r="r" b="b"/>
              <a:pathLst>
                <a:path w="1426" h="1426" extrusionOk="0">
                  <a:moveTo>
                    <a:pt x="936" y="0"/>
                  </a:moveTo>
                  <a:cubicBezTo>
                    <a:pt x="814" y="0"/>
                    <a:pt x="713" y="101"/>
                    <a:pt x="713" y="223"/>
                  </a:cubicBezTo>
                  <a:lnTo>
                    <a:pt x="713" y="713"/>
                  </a:lnTo>
                  <a:lnTo>
                    <a:pt x="223" y="713"/>
                  </a:lnTo>
                  <a:cubicBezTo>
                    <a:pt x="101" y="713"/>
                    <a:pt x="1" y="813"/>
                    <a:pt x="1" y="935"/>
                  </a:cubicBezTo>
                  <a:lnTo>
                    <a:pt x="1" y="1425"/>
                  </a:lnTo>
                  <a:lnTo>
                    <a:pt x="1203" y="1425"/>
                  </a:lnTo>
                  <a:cubicBezTo>
                    <a:pt x="1326" y="1425"/>
                    <a:pt x="1425" y="1325"/>
                    <a:pt x="1425" y="1203"/>
                  </a:cubicBezTo>
                  <a:lnTo>
                    <a:pt x="1425" y="0"/>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p:cNvSpPr/>
            <p:nvPr/>
          </p:nvSpPr>
          <p:spPr>
            <a:xfrm>
              <a:off x="3054055" y="2266992"/>
              <a:ext cx="72691" cy="19805"/>
            </a:xfrm>
            <a:custGeom>
              <a:avLst/>
              <a:gdLst/>
              <a:ahLst/>
              <a:cxnLst/>
              <a:rect l="l" t="t" r="r" b="b"/>
              <a:pathLst>
                <a:path w="1637" h="446" extrusionOk="0">
                  <a:moveTo>
                    <a:pt x="224" y="0"/>
                  </a:moveTo>
                  <a:cubicBezTo>
                    <a:pt x="101" y="0"/>
                    <a:pt x="1" y="101"/>
                    <a:pt x="1" y="223"/>
                  </a:cubicBezTo>
                  <a:cubicBezTo>
                    <a:pt x="1" y="346"/>
                    <a:pt x="101" y="445"/>
                    <a:pt x="224" y="445"/>
                  </a:cubicBezTo>
                  <a:lnTo>
                    <a:pt x="1414" y="445"/>
                  </a:lnTo>
                  <a:cubicBezTo>
                    <a:pt x="1537" y="445"/>
                    <a:pt x="1637" y="346"/>
                    <a:pt x="1637" y="223"/>
                  </a:cubicBezTo>
                  <a:cubicBezTo>
                    <a:pt x="1637" y="101"/>
                    <a:pt x="1537" y="0"/>
                    <a:pt x="1414"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3090157" y="2266992"/>
              <a:ext cx="36590" cy="19805"/>
            </a:xfrm>
            <a:custGeom>
              <a:avLst/>
              <a:gdLst/>
              <a:ahLst/>
              <a:cxnLst/>
              <a:rect l="l" t="t" r="r" b="b"/>
              <a:pathLst>
                <a:path w="824" h="446" extrusionOk="0">
                  <a:moveTo>
                    <a:pt x="0" y="0"/>
                  </a:moveTo>
                  <a:lnTo>
                    <a:pt x="0" y="445"/>
                  </a:lnTo>
                  <a:lnTo>
                    <a:pt x="601" y="445"/>
                  </a:lnTo>
                  <a:cubicBezTo>
                    <a:pt x="724" y="445"/>
                    <a:pt x="824" y="346"/>
                    <a:pt x="824" y="223"/>
                  </a:cubicBezTo>
                  <a:cubicBezTo>
                    <a:pt x="824" y="101"/>
                    <a:pt x="724" y="0"/>
                    <a:pt x="60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043664" y="2224985"/>
              <a:ext cx="93473" cy="19805"/>
            </a:xfrm>
            <a:custGeom>
              <a:avLst/>
              <a:gdLst/>
              <a:ahLst/>
              <a:cxnLst/>
              <a:rect l="l" t="t" r="r" b="b"/>
              <a:pathLst>
                <a:path w="2105" h="446" extrusionOk="0">
                  <a:moveTo>
                    <a:pt x="223" y="0"/>
                  </a:moveTo>
                  <a:cubicBezTo>
                    <a:pt x="101" y="0"/>
                    <a:pt x="1" y="100"/>
                    <a:pt x="1" y="223"/>
                  </a:cubicBezTo>
                  <a:cubicBezTo>
                    <a:pt x="1" y="345"/>
                    <a:pt x="101" y="446"/>
                    <a:pt x="223" y="446"/>
                  </a:cubicBezTo>
                  <a:lnTo>
                    <a:pt x="1882" y="446"/>
                  </a:lnTo>
                  <a:cubicBezTo>
                    <a:pt x="2004" y="446"/>
                    <a:pt x="2105" y="345"/>
                    <a:pt x="2105" y="223"/>
                  </a:cubicBezTo>
                  <a:cubicBezTo>
                    <a:pt x="2105" y="100"/>
                    <a:pt x="2004" y="0"/>
                    <a:pt x="1882"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3090157" y="2224985"/>
              <a:ext cx="46980" cy="19805"/>
            </a:xfrm>
            <a:custGeom>
              <a:avLst/>
              <a:gdLst/>
              <a:ahLst/>
              <a:cxnLst/>
              <a:rect l="l" t="t" r="r" b="b"/>
              <a:pathLst>
                <a:path w="1058" h="446" extrusionOk="0">
                  <a:moveTo>
                    <a:pt x="0" y="0"/>
                  </a:moveTo>
                  <a:lnTo>
                    <a:pt x="0" y="446"/>
                  </a:lnTo>
                  <a:lnTo>
                    <a:pt x="835" y="446"/>
                  </a:lnTo>
                  <a:cubicBezTo>
                    <a:pt x="957" y="446"/>
                    <a:pt x="1058" y="345"/>
                    <a:pt x="1058" y="223"/>
                  </a:cubicBezTo>
                  <a:cubicBezTo>
                    <a:pt x="1058" y="100"/>
                    <a:pt x="957" y="0"/>
                    <a:pt x="835"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2942820" y="2377206"/>
              <a:ext cx="63322" cy="52931"/>
            </a:xfrm>
            <a:custGeom>
              <a:avLst/>
              <a:gdLst/>
              <a:ahLst/>
              <a:cxnLst/>
              <a:rect l="l" t="t" r="r" b="b"/>
              <a:pathLst>
                <a:path w="1426" h="1192" extrusionOk="0">
                  <a:moveTo>
                    <a:pt x="224" y="1"/>
                  </a:moveTo>
                  <a:cubicBezTo>
                    <a:pt x="102" y="1"/>
                    <a:pt x="1" y="101"/>
                    <a:pt x="1" y="223"/>
                  </a:cubicBezTo>
                  <a:lnTo>
                    <a:pt x="1" y="969"/>
                  </a:lnTo>
                  <a:cubicBezTo>
                    <a:pt x="1" y="1092"/>
                    <a:pt x="102" y="1191"/>
                    <a:pt x="224" y="1191"/>
                  </a:cubicBezTo>
                  <a:lnTo>
                    <a:pt x="825" y="1191"/>
                  </a:lnTo>
                  <a:cubicBezTo>
                    <a:pt x="1159" y="1191"/>
                    <a:pt x="1426" y="924"/>
                    <a:pt x="1426" y="590"/>
                  </a:cubicBezTo>
                  <a:cubicBezTo>
                    <a:pt x="1426" y="268"/>
                    <a:pt x="1159" y="1"/>
                    <a:pt x="825"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2942820" y="2219035"/>
              <a:ext cx="63322" cy="52931"/>
            </a:xfrm>
            <a:custGeom>
              <a:avLst/>
              <a:gdLst/>
              <a:ahLst/>
              <a:cxnLst/>
              <a:rect l="l" t="t" r="r" b="b"/>
              <a:pathLst>
                <a:path w="1426" h="1192" extrusionOk="0">
                  <a:moveTo>
                    <a:pt x="224" y="1"/>
                  </a:moveTo>
                  <a:cubicBezTo>
                    <a:pt x="102" y="1"/>
                    <a:pt x="1" y="101"/>
                    <a:pt x="1" y="223"/>
                  </a:cubicBezTo>
                  <a:lnTo>
                    <a:pt x="1" y="969"/>
                  </a:lnTo>
                  <a:cubicBezTo>
                    <a:pt x="1" y="1092"/>
                    <a:pt x="102" y="1191"/>
                    <a:pt x="224" y="1191"/>
                  </a:cubicBezTo>
                  <a:lnTo>
                    <a:pt x="825" y="1191"/>
                  </a:lnTo>
                  <a:cubicBezTo>
                    <a:pt x="1159" y="1191"/>
                    <a:pt x="1426" y="924"/>
                    <a:pt x="1426" y="590"/>
                  </a:cubicBezTo>
                  <a:cubicBezTo>
                    <a:pt x="1426" y="268"/>
                    <a:pt x="1159" y="1"/>
                    <a:pt x="825"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5D55-4FF2-4921-B217-9ED70D15CED0}"/>
              </a:ext>
            </a:extLst>
          </p:cNvPr>
          <p:cNvSpPr>
            <a:spLocks noGrp="1"/>
          </p:cNvSpPr>
          <p:nvPr>
            <p:ph type="title"/>
          </p:nvPr>
        </p:nvSpPr>
        <p:spPr/>
        <p:txBody>
          <a:bodyPr/>
          <a:lstStyle/>
          <a:p>
            <a:r>
              <a:rPr lang="en-US" dirty="0"/>
              <a:t>Quote</a:t>
            </a:r>
          </a:p>
        </p:txBody>
      </p:sp>
      <p:sp>
        <p:nvSpPr>
          <p:cNvPr id="3" name="Text Placeholder 2">
            <a:extLst>
              <a:ext uri="{FF2B5EF4-FFF2-40B4-BE49-F238E27FC236}">
                <a16:creationId xmlns:a16="http://schemas.microsoft.com/office/drawing/2014/main" id="{F473B9F0-BBDA-4A26-98D6-7F130BB948E4}"/>
              </a:ext>
            </a:extLst>
          </p:cNvPr>
          <p:cNvSpPr>
            <a:spLocks noGrp="1"/>
          </p:cNvSpPr>
          <p:nvPr>
            <p:ph type="body" idx="1"/>
          </p:nvPr>
        </p:nvSpPr>
        <p:spPr/>
        <p:txBody>
          <a:bodyPr/>
          <a:lstStyle/>
          <a:p>
            <a:pPr marL="152400" indent="0">
              <a:buNone/>
            </a:pPr>
            <a:r>
              <a:rPr lang="en-US" dirty="0"/>
              <a:t>Joan went with Cathy and her dog from class to class, as usual, showing them the routes, but Trudy traveled the crowded halls and stairways like a veteran, not in the least confused or shaken by the throngs of students or the noise. In fact, Cathy caught her gently nudging anybody ahead of them who had a tendency to dawdle, an act which never failed to startle a gasp from the nudge, but which also speeded up the progress so promptly that Cathy pretended to be unaware of what was going on. </a:t>
            </a:r>
          </a:p>
          <a:p>
            <a:pPr marL="152400" indent="0">
              <a:buNone/>
            </a:pPr>
            <a:endParaRPr lang="en-US" dirty="0"/>
          </a:p>
          <a:p>
            <a:pPr marL="152400" indent="0">
              <a:buNone/>
            </a:pPr>
            <a:r>
              <a:rPr lang="en-US" dirty="0"/>
              <a:t>What was more, Cathy discovered that her own confusion was fading, too. There wasn’t such a tumult in the halls as she had thought, nor such a churning multitude of people struggling in every direction at once. The jumble of turns and staircases and room numbers that were a hopeless labyrinth to her last week began to assume a pattern that was surprisingly simple. It was as if there were magic in the harness handle, transforming chaos into order (176). </a:t>
            </a:r>
          </a:p>
          <a:p>
            <a:pPr marL="152400" indent="0">
              <a:buNone/>
            </a:pPr>
            <a:endParaRPr lang="en-US" dirty="0"/>
          </a:p>
        </p:txBody>
      </p:sp>
      <p:sp>
        <p:nvSpPr>
          <p:cNvPr id="4" name="Google Shape;929;p39">
            <a:extLst>
              <a:ext uri="{FF2B5EF4-FFF2-40B4-BE49-F238E27FC236}">
                <a16:creationId xmlns:a16="http://schemas.microsoft.com/office/drawing/2014/main" id="{F1FDE7DC-32A7-4D4E-A349-5D24BFF42E38}"/>
              </a:ext>
            </a:extLst>
          </p:cNvPr>
          <p:cNvSpPr txBox="1">
            <a:spLocks/>
          </p:cNvSpPr>
          <p:nvPr/>
        </p:nvSpPr>
        <p:spPr>
          <a:xfrm>
            <a:off x="5311471" y="3673503"/>
            <a:ext cx="3112529" cy="89532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1150">
              <a:buSzPts val="1300"/>
              <a:buFont typeface="Arial"/>
              <a:buChar char="●"/>
            </a:pPr>
            <a:r>
              <a:rPr lang="en-US" sz="1300" dirty="0">
                <a:latin typeface="JetBrains Mono" panose="020B0604020202020204" charset="0"/>
                <a:cs typeface="JetBrains Mono" panose="020B0604020202020204" charset="0"/>
              </a:rPr>
              <a:t>Perspectival Drama</a:t>
            </a:r>
          </a:p>
          <a:p>
            <a:pPr marL="457200" indent="-311150">
              <a:buSzPts val="1300"/>
              <a:buFont typeface="Arial"/>
              <a:buChar char="●"/>
            </a:pPr>
            <a:r>
              <a:rPr lang="en-US" sz="1300" dirty="0">
                <a:latin typeface="JetBrains Mono" panose="020B0604020202020204" charset="0"/>
                <a:cs typeface="JetBrains Mono" panose="020B0604020202020204" charset="0"/>
              </a:rPr>
              <a:t>The magic of the harness handle... and narration. </a:t>
            </a:r>
          </a:p>
          <a:p>
            <a:pPr marL="457200" indent="-311150">
              <a:buSzPts val="1300"/>
              <a:buFont typeface="Arial"/>
              <a:buChar char="●"/>
            </a:pPr>
            <a:r>
              <a:rPr lang="en-US" sz="1300" dirty="0">
                <a:latin typeface="JetBrains Mono" panose="020B0604020202020204" charset="0"/>
                <a:cs typeface="JetBrains Mono" panose="020B0604020202020204" charset="0"/>
              </a:rPr>
              <a:t>Stereotype sensitive</a:t>
            </a:r>
          </a:p>
        </p:txBody>
      </p:sp>
    </p:spTree>
    <p:extLst>
      <p:ext uri="{BB962C8B-B14F-4D97-AF65-F5344CB8AC3E}">
        <p14:creationId xmlns:p14="http://schemas.microsoft.com/office/powerpoint/2010/main" val="38578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4FC81A9250AD429C5960B4ED338A03" ma:contentTypeVersion="14" ma:contentTypeDescription="Create a new document." ma:contentTypeScope="" ma:versionID="3fb522370c542de9db1f9ead2c91866c">
  <xsd:schema xmlns:xsd="http://www.w3.org/2001/XMLSchema" xmlns:xs="http://www.w3.org/2001/XMLSchema" xmlns:p="http://schemas.microsoft.com/office/2006/metadata/properties" xmlns:ns3="615b464f-937d-4683-aa95-64376fd23f9c" xmlns:ns4="1e8f9ab2-ff14-4d4d-ada4-95bd4c306346" targetNamespace="http://schemas.microsoft.com/office/2006/metadata/properties" ma:root="true" ma:fieldsID="5740e877698fcc2bb5f96ef1ee4ca3a0" ns3:_="" ns4:_="">
    <xsd:import namespace="615b464f-937d-4683-aa95-64376fd23f9c"/>
    <xsd:import namespace="1e8f9ab2-ff14-4d4d-ada4-95bd4c30634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b464f-937d-4683-aa95-64376fd23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8f9ab2-ff14-4d4d-ada4-95bd4c30634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B29E11-DE54-4A89-AF5E-4376E5CD8874}">
  <ds:schemaRefs>
    <ds:schemaRef ds:uri="http://schemas.microsoft.com/sharepoint/v3/contenttype/forms"/>
  </ds:schemaRefs>
</ds:datastoreItem>
</file>

<file path=customXml/itemProps2.xml><?xml version="1.0" encoding="utf-8"?>
<ds:datastoreItem xmlns:ds="http://schemas.openxmlformats.org/officeDocument/2006/customXml" ds:itemID="{F199005F-DBB5-4BCF-9190-984DAB811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5b464f-937d-4683-aa95-64376fd23f9c"/>
    <ds:schemaRef ds:uri="1e8f9ab2-ff14-4d4d-ada4-95bd4c306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EF99E-94CC-467A-B1F5-E6E0540B981A}">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1e8f9ab2-ff14-4d4d-ada4-95bd4c306346"/>
    <ds:schemaRef ds:uri="http://purl.org/dc/dcmitype/"/>
    <ds:schemaRef ds:uri="615b464f-937d-4683-aa95-64376fd23f9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285</TotalTime>
  <Words>966</Words>
  <Application>Microsoft Macintosh PowerPoint</Application>
  <PresentationFormat>On-screen Show (16:9)</PresentationFormat>
  <Paragraphs>126</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Roboto Condensed Light</vt:lpstr>
      <vt:lpstr>Song Myung</vt:lpstr>
      <vt:lpstr>JetBrains Mono</vt:lpstr>
      <vt:lpstr>Proxima Nova</vt:lpstr>
      <vt:lpstr>Calibri</vt:lpstr>
      <vt:lpstr>Arial</vt:lpstr>
      <vt:lpstr>American Beat Generation by Slidesgo</vt:lpstr>
      <vt:lpstr>Slidesgo Final Pages</vt:lpstr>
      <vt:lpstr>Disabilities in Children’s Literature</vt:lpstr>
      <vt:lpstr>Historical children’s literature</vt:lpstr>
      <vt:lpstr>goodreads.com</vt:lpstr>
      <vt:lpstr>Final list of books</vt:lpstr>
      <vt:lpstr>Blindness</vt:lpstr>
      <vt:lpstr>A Theoretical Timeline</vt:lpstr>
      <vt:lpstr>Two books written by blind authors</vt:lpstr>
      <vt:lpstr>Light a single candle</vt:lpstr>
      <vt:lpstr>Quote</vt:lpstr>
      <vt:lpstr>Follow my leader</vt:lpstr>
      <vt:lpstr>Quote</vt:lpstr>
      <vt:lpstr>PowerPoint Presentation</vt:lpstr>
      <vt:lpstr>4 sites of reader reviews</vt:lpstr>
      <vt:lpstr>Light a single candle</vt:lpstr>
      <vt:lpstr>Follow my leader</vt:lpstr>
      <vt:lpstr>Both authors are disabled Both story plots are similar Books are very different Target audience is different</vt:lpstr>
      <vt:lpstr>PowerPoint Presentation</vt:lpstr>
      <vt:lpstr>Thank you! Open to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Disabilities in Children’s Literature</dc:title>
  <dc:creator>Evan Chaloupka</dc:creator>
  <cp:lastModifiedBy>Bora Pajo</cp:lastModifiedBy>
  <cp:revision>7</cp:revision>
  <dcterms:modified xsi:type="dcterms:W3CDTF">2022-06-24T19:12:28Z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0x010100884FC81A9250AD429C5960B4ED338A03</vt:lpwstr>
  </property>
</Properties>
</file>