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/>
    <p:restoredTop sz="94741"/>
  </p:normalViewPr>
  <p:slideViewPr>
    <p:cSldViewPr snapToGrid="0" snapToObjects="1">
      <p:cViewPr varScale="1">
        <p:scale>
          <a:sx n="107" d="100"/>
          <a:sy n="107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6/25/22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/>
              <a:t>6/25/22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/>
              <a:t>6/25/22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6/25/22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6/25/22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6/25/22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6/25/22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6/25/22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egon.gov/dpsst/CJ/Pages/BasicCert.aspx" TargetMode="External"/><Relationship Id="rId2" Type="http://schemas.openxmlformats.org/officeDocument/2006/relationships/hyperlink" Target="https://dpscs.maryland.gov/publicinfo/publications/index.s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premecourt.ohio.gov/Boards/judCollege/probationTrainin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Training in Community Corrections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Tyler A. Sheppard</a:t>
            </a:r>
          </a:p>
        </p:txBody>
      </p:sp>
    </p:spTree>
    <p:extLst>
      <p:ext uri="{BB962C8B-B14F-4D97-AF65-F5344CB8AC3E}">
        <p14:creationId xmlns:p14="http://schemas.microsoft.com/office/powerpoint/2010/main" val="161307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Departments implement different standards.</a:t>
            </a:r>
          </a:p>
          <a:p>
            <a:r>
              <a:rPr lang="en-US" dirty="0"/>
              <a:t>Departments see the role of probation officers differently.</a:t>
            </a:r>
          </a:p>
          <a:p>
            <a:r>
              <a:rPr lang="en-US" dirty="0"/>
              <a:t>Probation is often different from county to county.</a:t>
            </a:r>
          </a:p>
          <a:p>
            <a:r>
              <a:rPr lang="en-US" dirty="0"/>
              <a:t>Larger departments often pay for more adequate training.</a:t>
            </a:r>
          </a:p>
        </p:txBody>
      </p:sp>
    </p:spTree>
    <p:extLst>
      <p:ext uri="{BB962C8B-B14F-4D97-AF65-F5344CB8AC3E}">
        <p14:creationId xmlns:p14="http://schemas.microsoft.com/office/powerpoint/2010/main" val="1631259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Ohio Compare?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State of Maryland has implemented an Academy for all Community Corrections officers. </a:t>
            </a:r>
            <a:r>
              <a:rPr lang="en-US" u="sng" dirty="0">
                <a:hlinkClick r:id="rId2"/>
              </a:rPr>
              <a:t>https://dpscs.maryland.gov/publicinfo/publications/index.shtml</a:t>
            </a:r>
            <a:endParaRPr lang="en-US" dirty="0"/>
          </a:p>
          <a:p>
            <a:pPr fontAlgn="base"/>
            <a:r>
              <a:rPr lang="en-US" dirty="0"/>
              <a:t>State of Oregon is seen as a nationwide leader for Community Corrections, and has a robust academy. </a:t>
            </a:r>
            <a:r>
              <a:rPr lang="en-US" u="sng" dirty="0">
                <a:hlinkClick r:id="rId3"/>
              </a:rPr>
              <a:t>https://www.oregon.gov/dpsst/CJ/Pages/BasicCert.aspx</a:t>
            </a:r>
            <a:endParaRPr lang="en-US" dirty="0"/>
          </a:p>
          <a:p>
            <a:pPr fontAlgn="base"/>
            <a:r>
              <a:rPr lang="en-US" dirty="0"/>
              <a:t>Indiana has implemented pay and training standards for all probation officers.  https://www.in.gov/courts/iocs/probation/</a:t>
            </a:r>
          </a:p>
        </p:txBody>
      </p:sp>
    </p:spTree>
    <p:extLst>
      <p:ext uri="{BB962C8B-B14F-4D97-AF65-F5344CB8AC3E}">
        <p14:creationId xmlns:p14="http://schemas.microsoft.com/office/powerpoint/2010/main" val="1387376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revisions can be made to existing law.</a:t>
            </a:r>
          </a:p>
          <a:p>
            <a:r>
              <a:rPr lang="en-US" dirty="0"/>
              <a:t>A training academy should be formed to adequately train all probation officers in the state. </a:t>
            </a:r>
          </a:p>
          <a:p>
            <a:r>
              <a:rPr lang="en-US" dirty="0"/>
              <a:t>Topics of interest: Firearms, ethics, and court policy. </a:t>
            </a:r>
          </a:p>
        </p:txBody>
      </p:sp>
    </p:spTree>
    <p:extLst>
      <p:ext uri="{BB962C8B-B14F-4D97-AF65-F5344CB8AC3E}">
        <p14:creationId xmlns:p14="http://schemas.microsoft.com/office/powerpoint/2010/main" val="147136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Forming new departments?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37" y="2673927"/>
            <a:ext cx="4133272" cy="307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7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46" y="2692400"/>
            <a:ext cx="4085936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692400"/>
            <a:ext cx="3719945" cy="29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4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Probation remains the only law enforcement profession without an academy.</a:t>
            </a:r>
          </a:p>
          <a:p>
            <a:r>
              <a:rPr lang="en-US" dirty="0"/>
              <a:t>Probation remains one of the few professions with no uniform standards.</a:t>
            </a:r>
          </a:p>
          <a:p>
            <a:r>
              <a:rPr lang="en-US" dirty="0"/>
              <a:t>Uniform standards would positively impact community support and engagement. </a:t>
            </a:r>
          </a:p>
        </p:txBody>
      </p:sp>
    </p:spTree>
    <p:extLst>
      <p:ext uri="{BB962C8B-B14F-4D97-AF65-F5344CB8AC3E}">
        <p14:creationId xmlns:p14="http://schemas.microsoft.com/office/powerpoint/2010/main" val="1811830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52255"/>
            <a:ext cx="9601196" cy="3363189"/>
          </a:xfrm>
        </p:spPr>
        <p:txBody>
          <a:bodyPr>
            <a:normAutofit/>
          </a:bodyPr>
          <a:lstStyle/>
          <a:p>
            <a:r>
              <a:rPr lang="en-US" dirty="0"/>
              <a:t>Probation Officer- Highland County</a:t>
            </a:r>
          </a:p>
          <a:p>
            <a:r>
              <a:rPr lang="en-US" dirty="0"/>
              <a:t>Correctional Officer-ODRC</a:t>
            </a:r>
          </a:p>
          <a:p>
            <a:r>
              <a:rPr lang="en-US" dirty="0"/>
              <a:t>Probation Officer for Specialized Dockets- Fairfield County</a:t>
            </a:r>
          </a:p>
          <a:p>
            <a:endParaRPr lang="en-US" dirty="0"/>
          </a:p>
        </p:txBody>
      </p:sp>
      <p:pic>
        <p:nvPicPr>
          <p:cNvPr id="2050" name="Picture 2" descr="https://lh4.googleusercontent.com/5adDW9QSxHr3XPBKABkR-PJkGenrSZQT2FrfbNKKHe8UjgVxy7xD15g3RMFaIWAHYzfyMlBgCwgIISw8I2ZmqD4OIq-4WFjVIOVPpz2ExTUsq7GvQDnacBpqn4qpzVAYnz9-dkLVLJk5luHsMH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73" y="3865418"/>
            <a:ext cx="3623769" cy="19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6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What is a probation officer</a:t>
            </a:r>
          </a:p>
          <a:p>
            <a:r>
              <a:rPr lang="en-US" dirty="0"/>
              <a:t>Current Standards      </a:t>
            </a:r>
          </a:p>
          <a:p>
            <a:r>
              <a:rPr lang="en-US" dirty="0"/>
              <a:t>Gaps</a:t>
            </a:r>
          </a:p>
          <a:p>
            <a:r>
              <a:rPr lang="en-US" dirty="0"/>
              <a:t>Recommendations</a:t>
            </a:r>
          </a:p>
        </p:txBody>
      </p:sp>
      <p:pic>
        <p:nvPicPr>
          <p:cNvPr id="12" name="Picture 2" descr="https://lh5.googleusercontent.com/b3dwLNxTN0aX0XVCGaysIbtLA1XKLEcbfXinR5duIm6kzOevxQNaiik6bM0lsWltAaFnGMSXb8fzYZGqQ9vVX6eNVydwd_ANvpHxTbdj0oAqjMgw3eDtFxwLFd4hQTqzwJh-XSGUbPOTfGRvz1i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36" y="2557993"/>
            <a:ext cx="4225529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32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Probation in Ohio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Established in the Ohio Revised Code, 2301.27. </a:t>
            </a:r>
          </a:p>
          <a:p>
            <a:r>
              <a:rPr lang="en-US" dirty="0"/>
              <a:t>Provides Courts the authority to form departments, and establishes the powers of the probation officer.</a:t>
            </a:r>
          </a:p>
          <a:p>
            <a:r>
              <a:rPr lang="en-US" dirty="0"/>
              <a:t>Thousands in Ohio are currently on Probation. </a:t>
            </a:r>
          </a:p>
        </p:txBody>
      </p:sp>
    </p:spTree>
    <p:extLst>
      <p:ext uri="{BB962C8B-B14F-4D97-AF65-F5344CB8AC3E}">
        <p14:creationId xmlns:p14="http://schemas.microsoft.com/office/powerpoint/2010/main" val="205486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Currently, in Ohio, there are no uniform hiring standards for a probation or parole officer.</a:t>
            </a:r>
          </a:p>
          <a:p>
            <a:r>
              <a:rPr lang="en-US" dirty="0"/>
              <a:t>Training and hiring standards are different. Unlike other Law Enforcement professionals, probation officers do not attend an academy or extensive training.</a:t>
            </a:r>
          </a:p>
        </p:txBody>
      </p:sp>
    </p:spTree>
    <p:extLst>
      <p:ext uri="{BB962C8B-B14F-4D97-AF65-F5344CB8AC3E}">
        <p14:creationId xmlns:p14="http://schemas.microsoft.com/office/powerpoint/2010/main" val="1071412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 County Ohio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Possess a degree from an accredited college or university with core course work in areas related to criminal justice, criminology, corrections, psychology, social work, or liberal arts.</a:t>
            </a:r>
          </a:p>
          <a:p>
            <a:r>
              <a:rPr lang="en-US" dirty="0"/>
              <a:t>Ohio Peace Officer Training Academy Certified, with one year’s experience.</a:t>
            </a:r>
          </a:p>
          <a:p>
            <a:r>
              <a:rPr lang="en-US" dirty="0"/>
              <a:t>Entry level salary: 43,000.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6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town Ohio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Must be (21) years of age at the time of appointment.</a:t>
            </a:r>
          </a:p>
          <a:p>
            <a:r>
              <a:rPr lang="en-US" dirty="0"/>
              <a:t>Conduct urine and alcohol testing to ensure compliance</a:t>
            </a:r>
          </a:p>
          <a:p>
            <a:r>
              <a:rPr lang="en-US" dirty="0"/>
              <a:t>Transport Offenders to jail. Candidates must be or be willing to become qualified to carry a handgun and maintain yearly qualifications. </a:t>
            </a:r>
          </a:p>
          <a:p>
            <a:r>
              <a:rPr lang="en-US" dirty="0"/>
              <a:t>35,000.00 ANNUALLY PLUS BENEFITS 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59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city Ohio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an appropriate supervision plan to address the requirements of the Court, and the assessed and identified needs of a defendant</a:t>
            </a:r>
          </a:p>
          <a:p>
            <a:r>
              <a:rPr lang="en-US" dirty="0"/>
              <a:t>A bachelor’s degree from an accredited college or university with core course work in areas related to criminal justice; and one year’s experience. </a:t>
            </a:r>
          </a:p>
          <a:p>
            <a:r>
              <a:rPr lang="en-US" dirty="0"/>
              <a:t>Entry level salary: 63,000.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Ohio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https://www.supremecourt.ohio.gov/Boards/judCollege/probationTraining/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96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517</Words>
  <Application>Microsoft Macintosh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Training in Community Corrections</vt:lpstr>
      <vt:lpstr>About</vt:lpstr>
      <vt:lpstr>Overview</vt:lpstr>
      <vt:lpstr>Probation in Ohio</vt:lpstr>
      <vt:lpstr>My submission</vt:lpstr>
      <vt:lpstr>Mid County Ohio</vt:lpstr>
      <vt:lpstr>Small town Ohio</vt:lpstr>
      <vt:lpstr>Large city Ohio</vt:lpstr>
      <vt:lpstr>Current Ohio Training</vt:lpstr>
      <vt:lpstr>What does this mean?</vt:lpstr>
      <vt:lpstr>How does Ohio Compare?</vt:lpstr>
      <vt:lpstr>Solutions</vt:lpstr>
      <vt:lpstr>Continued</vt:lpstr>
      <vt:lpstr>Special Thanks</vt:lpstr>
      <vt:lpstr>Closing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in Community Corrections</dc:title>
  <dc:creator>Microsoft Office User</dc:creator>
  <cp:lastModifiedBy>Bora Pajo</cp:lastModifiedBy>
  <cp:revision>4</cp:revision>
  <dcterms:created xsi:type="dcterms:W3CDTF">2022-06-24T22:30:24Z</dcterms:created>
  <dcterms:modified xsi:type="dcterms:W3CDTF">2022-06-25T13:11:35Z</dcterms:modified>
</cp:coreProperties>
</file>